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C00"/>
    <a:srgbClr val="4DAF4A"/>
    <a:srgbClr val="61BCA7"/>
    <a:srgbClr val="F7864E"/>
    <a:srgbClr val="F16844"/>
    <a:srgbClr val="E25249"/>
    <a:srgbClr val="FBFEB5"/>
    <a:srgbClr val="FFEA99"/>
    <a:srgbClr val="80CCA4"/>
    <a:srgbClr val="5E4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90" autoAdjust="0"/>
    <p:restoredTop sz="90899" autoAdjust="0"/>
  </p:normalViewPr>
  <p:slideViewPr>
    <p:cSldViewPr snapToGrid="0">
      <p:cViewPr varScale="1">
        <p:scale>
          <a:sx n="97" d="100"/>
          <a:sy n="97" d="100"/>
        </p:scale>
        <p:origin x="3744" y="200"/>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40.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3.png"/><Relationship Id="rId2" Type="http://schemas.openxmlformats.org/officeDocument/2006/relationships/notesSlide" Target="../notesSlides/notesSlide10.xml"/><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1.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12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4.png"/><Relationship Id="rId9" Type="http://schemas.openxmlformats.org/officeDocument/2006/relationships/image" Target="../media/image128.png"/></Relationships>
</file>

<file path=ppt/slides/_rels/slide1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220.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0955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5"/>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5"/>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6"/>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6"/>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398653"/>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0591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0591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673514"/>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7"/>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7"/>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2165209"/>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8"/>
          <a:srcRect l="12107" t="24254" r="61832" b="71249"/>
          <a:stretch/>
        </p:blipFill>
        <p:spPr>
          <a:xfrm>
            <a:off x="4878132" y="997596"/>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818679"/>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813068"/>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2022207"/>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2156877"/>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2291546"/>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1451795"/>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8"/>
          <a:srcRect l="12090" t="33316" r="61343" b="41898"/>
          <a:stretch/>
        </p:blipFill>
        <p:spPr>
          <a:xfrm>
            <a:off x="4880919" y="1169082"/>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9"/>
          <a:srcRect l="11340" t="39922" r="61779" b="48547"/>
          <a:stretch/>
        </p:blipFill>
        <p:spPr>
          <a:xfrm>
            <a:off x="4848889" y="2050955"/>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1141676"/>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2425660"/>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2425660"/>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2450507"/>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2450507"/>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2450507"/>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2450507"/>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2450507"/>
            <a:ext cx="333746" cy="200055"/>
          </a:xfrm>
          <a:prstGeom prst="rect">
            <a:avLst/>
          </a:prstGeom>
          <a:noFill/>
        </p:spPr>
        <p:txBody>
          <a:bodyPr wrap="none" rtlCol="0">
            <a:spAutoFit/>
          </a:bodyPr>
          <a:lstStyle/>
          <a:p>
            <a:r>
              <a:rPr lang="en-US" sz="700" dirty="0"/>
              <a:t>p48</a:t>
            </a:r>
          </a:p>
        </p:txBody>
      </p:sp>
      <p:grpSp>
        <p:nvGrpSpPr>
          <p:cNvPr id="30" name="Group 29">
            <a:extLst>
              <a:ext uri="{FF2B5EF4-FFF2-40B4-BE49-F238E27FC236}">
                <a16:creationId xmlns:a16="http://schemas.microsoft.com/office/drawing/2014/main" id="{8D039226-28F0-4B56-5867-C3FC52ED241D}"/>
              </a:ext>
            </a:extLst>
          </p:cNvPr>
          <p:cNvGrpSpPr/>
          <p:nvPr/>
        </p:nvGrpSpPr>
        <p:grpSpPr>
          <a:xfrm>
            <a:off x="160921" y="3076089"/>
            <a:ext cx="7296209" cy="2449251"/>
            <a:chOff x="160921" y="3076089"/>
            <a:chExt cx="7296209" cy="2449251"/>
          </a:xfrm>
        </p:grpSpPr>
        <p:sp>
          <p:nvSpPr>
            <p:cNvPr id="18" name="Google Shape;527;p4">
              <a:extLst>
                <a:ext uri="{FF2B5EF4-FFF2-40B4-BE49-F238E27FC236}">
                  <a16:creationId xmlns:a16="http://schemas.microsoft.com/office/drawing/2014/main" id="{06BAF1B3-3D95-FFCD-AA3A-A681CAF2567E}"/>
                </a:ext>
              </a:extLst>
            </p:cNvPr>
            <p:cNvSpPr/>
            <p:nvPr/>
          </p:nvSpPr>
          <p:spPr>
            <a:xfrm>
              <a:off x="160921" y="308698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307608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10" name="Group 809">
              <a:extLst>
                <a:ext uri="{FF2B5EF4-FFF2-40B4-BE49-F238E27FC236}">
                  <a16:creationId xmlns:a16="http://schemas.microsoft.com/office/drawing/2014/main" id="{3BC9EB36-9B3A-D955-D20B-E9C64117F2D2}"/>
                </a:ext>
              </a:extLst>
            </p:cNvPr>
            <p:cNvGrpSpPr/>
            <p:nvPr/>
          </p:nvGrpSpPr>
          <p:grpSpPr>
            <a:xfrm>
              <a:off x="183516" y="3281307"/>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0"/>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0"/>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307608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3076089"/>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3307796"/>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1"/>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2"/>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1"/>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4731884"/>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53" name="Group 52">
              <a:extLst>
                <a:ext uri="{FF2B5EF4-FFF2-40B4-BE49-F238E27FC236}">
                  <a16:creationId xmlns:a16="http://schemas.microsoft.com/office/drawing/2014/main" id="{5C04C647-A5D8-022C-8E3B-B6EBD723B73F}"/>
                </a:ext>
              </a:extLst>
            </p:cNvPr>
            <p:cNvGrpSpPr/>
            <p:nvPr/>
          </p:nvGrpSpPr>
          <p:grpSpPr>
            <a:xfrm>
              <a:off x="4887284" y="4990537"/>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3"/>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4990538"/>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4"/>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1267071"/>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3"/>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2031177"/>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4"/>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
        <p:nvSpPr>
          <p:cNvPr id="938" name="Google Shape;527;p4">
            <a:extLst>
              <a:ext uri="{FF2B5EF4-FFF2-40B4-BE49-F238E27FC236}">
                <a16:creationId xmlns:a16="http://schemas.microsoft.com/office/drawing/2014/main" id="{6D9CB095-317F-6E12-DF63-74F867D8DC1C}"/>
              </a:ext>
            </a:extLst>
          </p:cNvPr>
          <p:cNvSpPr/>
          <p:nvPr/>
        </p:nvSpPr>
        <p:spPr>
          <a:xfrm>
            <a:off x="160921" y="568030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5" name="Google Shape;535;p4">
            <a:extLst>
              <a:ext uri="{FF2B5EF4-FFF2-40B4-BE49-F238E27FC236}">
                <a16:creationId xmlns:a16="http://schemas.microsoft.com/office/drawing/2014/main" id="{1AA1C2EA-D7A5-9977-13E9-3929CCA0BA0D}"/>
              </a:ext>
            </a:extLst>
          </p:cNvPr>
          <p:cNvSpPr txBox="1"/>
          <p:nvPr/>
        </p:nvSpPr>
        <p:spPr>
          <a:xfrm>
            <a:off x="526349" y="56694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BTLA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9" name="Group 1028">
            <a:extLst>
              <a:ext uri="{FF2B5EF4-FFF2-40B4-BE49-F238E27FC236}">
                <a16:creationId xmlns:a16="http://schemas.microsoft.com/office/drawing/2014/main" id="{E333C016-4FE0-0BB4-D68F-DE0BC0D16E11}"/>
              </a:ext>
            </a:extLst>
          </p:cNvPr>
          <p:cNvGrpSpPr/>
          <p:nvPr/>
        </p:nvGrpSpPr>
        <p:grpSpPr>
          <a:xfrm>
            <a:off x="302138" y="5874627"/>
            <a:ext cx="3833644" cy="2244033"/>
            <a:chOff x="302138" y="5874627"/>
            <a:chExt cx="3833644" cy="2244033"/>
          </a:xfrm>
        </p:grpSpPr>
        <p:sp>
          <p:nvSpPr>
            <p:cNvPr id="1012" name="Rectangle 1011">
              <a:extLst>
                <a:ext uri="{FF2B5EF4-FFF2-40B4-BE49-F238E27FC236}">
                  <a16:creationId xmlns:a16="http://schemas.microsoft.com/office/drawing/2014/main" id="{8E39101D-1C1E-8D4B-CB59-34148C98B1FF}"/>
                </a:ext>
              </a:extLst>
            </p:cNvPr>
            <p:cNvSpPr/>
            <p:nvPr/>
          </p:nvSpPr>
          <p:spPr>
            <a:xfrm>
              <a:off x="1053666" y="5922886"/>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TextBox 1012">
              <a:extLst>
                <a:ext uri="{FF2B5EF4-FFF2-40B4-BE49-F238E27FC236}">
                  <a16:creationId xmlns:a16="http://schemas.microsoft.com/office/drawing/2014/main" id="{9EE4964E-522C-007D-2E3A-4082D2DDF11F}"/>
                </a:ext>
              </a:extLst>
            </p:cNvPr>
            <p:cNvSpPr txBox="1"/>
            <p:nvPr/>
          </p:nvSpPr>
          <p:spPr>
            <a:xfrm>
              <a:off x="1269788" y="5889925"/>
              <a:ext cx="399666" cy="230832"/>
            </a:xfrm>
            <a:prstGeom prst="rect">
              <a:avLst/>
            </a:prstGeom>
            <a:noFill/>
          </p:spPr>
          <p:txBody>
            <a:bodyPr wrap="square" rtlCol="0">
              <a:spAutoFit/>
            </a:bodyPr>
            <a:lstStyle/>
            <a:p>
              <a:pPr algn="ctr"/>
              <a:r>
                <a:rPr lang="en-US" sz="900" dirty="0"/>
                <a:t>p51</a:t>
              </a:r>
            </a:p>
          </p:txBody>
        </p:sp>
        <p:grpSp>
          <p:nvGrpSpPr>
            <p:cNvPr id="1016" name="Group 1015">
              <a:extLst>
                <a:ext uri="{FF2B5EF4-FFF2-40B4-BE49-F238E27FC236}">
                  <a16:creationId xmlns:a16="http://schemas.microsoft.com/office/drawing/2014/main" id="{FC235B82-AB1B-B3BA-03BE-4ADBEF99653B}"/>
                </a:ext>
              </a:extLst>
            </p:cNvPr>
            <p:cNvGrpSpPr/>
            <p:nvPr/>
          </p:nvGrpSpPr>
          <p:grpSpPr>
            <a:xfrm>
              <a:off x="2785873" y="6063957"/>
              <a:ext cx="1349909" cy="244252"/>
              <a:chOff x="4733048" y="7579675"/>
              <a:chExt cx="1460331" cy="264231"/>
            </a:xfrm>
          </p:grpSpPr>
          <p:sp>
            <p:nvSpPr>
              <p:cNvPr id="890" name="Rectangle 889">
                <a:extLst>
                  <a:ext uri="{FF2B5EF4-FFF2-40B4-BE49-F238E27FC236}">
                    <a16:creationId xmlns:a16="http://schemas.microsoft.com/office/drawing/2014/main" id="{6B271047-18E7-97EB-F415-B507D6FD1642}"/>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TextBox 890">
                <a:extLst>
                  <a:ext uri="{FF2B5EF4-FFF2-40B4-BE49-F238E27FC236}">
                    <a16:creationId xmlns:a16="http://schemas.microsoft.com/office/drawing/2014/main" id="{EA5F442A-B163-A811-C333-3A27062F0229}"/>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892" name="TextBox 891">
                <a:extLst>
                  <a:ext uri="{FF2B5EF4-FFF2-40B4-BE49-F238E27FC236}">
                    <a16:creationId xmlns:a16="http://schemas.microsoft.com/office/drawing/2014/main" id="{016461A1-92D2-CF75-7E6D-900A1C5C7161}"/>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1019" name="Straight Arrow Connector 1018">
              <a:extLst>
                <a:ext uri="{FF2B5EF4-FFF2-40B4-BE49-F238E27FC236}">
                  <a16:creationId xmlns:a16="http://schemas.microsoft.com/office/drawing/2014/main" id="{EB7AB9B4-7222-3105-8099-B6755A2A2098}"/>
                </a:ext>
              </a:extLst>
            </p:cNvPr>
            <p:cNvCxnSpPr>
              <a:cxnSpLocks/>
            </p:cNvCxnSpPr>
            <p:nvPr/>
          </p:nvCxnSpPr>
          <p:spPr>
            <a:xfrm flipV="1">
              <a:off x="3071027" y="627050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20" name="Rectangle 1019">
              <a:extLst>
                <a:ext uri="{FF2B5EF4-FFF2-40B4-BE49-F238E27FC236}">
                  <a16:creationId xmlns:a16="http://schemas.microsoft.com/office/drawing/2014/main" id="{0DE38CFC-D47B-5FF4-5214-89EEA64E885E}"/>
                </a:ext>
              </a:extLst>
            </p:cNvPr>
            <p:cNvSpPr/>
            <p:nvPr/>
          </p:nvSpPr>
          <p:spPr>
            <a:xfrm>
              <a:off x="3001887" y="5911715"/>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TextBox 1020">
              <a:extLst>
                <a:ext uri="{FF2B5EF4-FFF2-40B4-BE49-F238E27FC236}">
                  <a16:creationId xmlns:a16="http://schemas.microsoft.com/office/drawing/2014/main" id="{129039D0-0286-DE76-62C8-E46D47DCFEB4}"/>
                </a:ext>
              </a:extLst>
            </p:cNvPr>
            <p:cNvSpPr txBox="1"/>
            <p:nvPr/>
          </p:nvSpPr>
          <p:spPr>
            <a:xfrm>
              <a:off x="3281128" y="5874627"/>
              <a:ext cx="399666" cy="230832"/>
            </a:xfrm>
            <a:prstGeom prst="rect">
              <a:avLst/>
            </a:prstGeom>
            <a:noFill/>
          </p:spPr>
          <p:txBody>
            <a:bodyPr wrap="square" rtlCol="0">
              <a:spAutoFit/>
            </a:bodyPr>
            <a:lstStyle/>
            <a:p>
              <a:pPr algn="ctr"/>
              <a:r>
                <a:rPr lang="en-US" sz="900" dirty="0"/>
                <a:t>p18</a:t>
              </a:r>
            </a:p>
          </p:txBody>
        </p:sp>
        <p:grpSp>
          <p:nvGrpSpPr>
            <p:cNvPr id="1022" name="Group 1021">
              <a:extLst>
                <a:ext uri="{FF2B5EF4-FFF2-40B4-BE49-F238E27FC236}">
                  <a16:creationId xmlns:a16="http://schemas.microsoft.com/office/drawing/2014/main" id="{5BDF9B71-61A1-3366-698A-70BCBFED755E}"/>
                </a:ext>
              </a:extLst>
            </p:cNvPr>
            <p:cNvGrpSpPr/>
            <p:nvPr/>
          </p:nvGrpSpPr>
          <p:grpSpPr>
            <a:xfrm>
              <a:off x="2142640" y="6280810"/>
              <a:ext cx="910826" cy="1837850"/>
              <a:chOff x="1691985" y="8115681"/>
              <a:chExt cx="910826" cy="1837850"/>
            </a:xfrm>
          </p:grpSpPr>
          <p:sp>
            <p:nvSpPr>
              <p:cNvPr id="871" name="TextBox 870">
                <a:extLst>
                  <a:ext uri="{FF2B5EF4-FFF2-40B4-BE49-F238E27FC236}">
                    <a16:creationId xmlns:a16="http://schemas.microsoft.com/office/drawing/2014/main" id="{C0F91923-151F-DEFB-68BE-D954F852A343}"/>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872" name="TextBox 871">
                <a:extLst>
                  <a:ext uri="{FF2B5EF4-FFF2-40B4-BE49-F238E27FC236}">
                    <a16:creationId xmlns:a16="http://schemas.microsoft.com/office/drawing/2014/main" id="{69BB3341-0323-2407-2E35-D81ECCF10D21}"/>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873" name="TextBox 872">
                <a:extLst>
                  <a:ext uri="{FF2B5EF4-FFF2-40B4-BE49-F238E27FC236}">
                    <a16:creationId xmlns:a16="http://schemas.microsoft.com/office/drawing/2014/main" id="{949B6880-EDDA-DC88-0BF8-A40BC08AB7B2}"/>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874" name="TextBox 873">
                <a:extLst>
                  <a:ext uri="{FF2B5EF4-FFF2-40B4-BE49-F238E27FC236}">
                    <a16:creationId xmlns:a16="http://schemas.microsoft.com/office/drawing/2014/main" id="{62CD3136-65CE-DF9F-CBB5-D9FD92B530B5}"/>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875" name="TextBox 874">
                <a:extLst>
                  <a:ext uri="{FF2B5EF4-FFF2-40B4-BE49-F238E27FC236}">
                    <a16:creationId xmlns:a16="http://schemas.microsoft.com/office/drawing/2014/main" id="{2A0DAF30-CE3D-2BF7-BA11-32C6B6D3069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876" name="TextBox 875">
                <a:extLst>
                  <a:ext uri="{FF2B5EF4-FFF2-40B4-BE49-F238E27FC236}">
                    <a16:creationId xmlns:a16="http://schemas.microsoft.com/office/drawing/2014/main" id="{702129C0-32B3-D991-48BA-BA50F093B07B}"/>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877" name="TextBox 876">
                <a:extLst>
                  <a:ext uri="{FF2B5EF4-FFF2-40B4-BE49-F238E27FC236}">
                    <a16:creationId xmlns:a16="http://schemas.microsoft.com/office/drawing/2014/main" id="{370A8A4C-B80F-32B8-6E85-E5C00AB40A68}"/>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878" name="TextBox 877">
                <a:extLst>
                  <a:ext uri="{FF2B5EF4-FFF2-40B4-BE49-F238E27FC236}">
                    <a16:creationId xmlns:a16="http://schemas.microsoft.com/office/drawing/2014/main" id="{D5C1F66A-6C7B-C2A4-C925-FF8747209789}"/>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879" name="TextBox 878">
                <a:extLst>
                  <a:ext uri="{FF2B5EF4-FFF2-40B4-BE49-F238E27FC236}">
                    <a16:creationId xmlns:a16="http://schemas.microsoft.com/office/drawing/2014/main" id="{1EE25B77-974F-F727-5C42-9456CEA03211}"/>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880" name="TextBox 879">
                <a:extLst>
                  <a:ext uri="{FF2B5EF4-FFF2-40B4-BE49-F238E27FC236}">
                    <a16:creationId xmlns:a16="http://schemas.microsoft.com/office/drawing/2014/main" id="{C3AC074B-F352-1734-089D-AAE075665DE5}"/>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881" name="TextBox 880">
                <a:extLst>
                  <a:ext uri="{FF2B5EF4-FFF2-40B4-BE49-F238E27FC236}">
                    <a16:creationId xmlns:a16="http://schemas.microsoft.com/office/drawing/2014/main" id="{E394CED4-C627-82FB-677A-21920963FC23}"/>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82" name="TextBox 881">
                <a:extLst>
                  <a:ext uri="{FF2B5EF4-FFF2-40B4-BE49-F238E27FC236}">
                    <a16:creationId xmlns:a16="http://schemas.microsoft.com/office/drawing/2014/main" id="{3A94E095-71B0-60AE-8766-B1E35A616911}"/>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83" name="TextBox 882">
                <a:extLst>
                  <a:ext uri="{FF2B5EF4-FFF2-40B4-BE49-F238E27FC236}">
                    <a16:creationId xmlns:a16="http://schemas.microsoft.com/office/drawing/2014/main" id="{13AA09AB-2758-1B2E-6CE9-C318E064FF40}"/>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84" name="TextBox 883">
                <a:extLst>
                  <a:ext uri="{FF2B5EF4-FFF2-40B4-BE49-F238E27FC236}">
                    <a16:creationId xmlns:a16="http://schemas.microsoft.com/office/drawing/2014/main" id="{D48203F8-EAF5-BFE0-F048-7CEDA63394F2}"/>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85" name="TextBox 884">
                <a:extLst>
                  <a:ext uri="{FF2B5EF4-FFF2-40B4-BE49-F238E27FC236}">
                    <a16:creationId xmlns:a16="http://schemas.microsoft.com/office/drawing/2014/main" id="{BA9DD562-15C4-5B34-F2DA-89EA0720E9D0}"/>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86" name="TextBox 885">
                <a:extLst>
                  <a:ext uri="{FF2B5EF4-FFF2-40B4-BE49-F238E27FC236}">
                    <a16:creationId xmlns:a16="http://schemas.microsoft.com/office/drawing/2014/main" id="{9F41F129-34A0-6561-4327-B50061968136}"/>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888" name="TextBox 887">
                <a:extLst>
                  <a:ext uri="{FF2B5EF4-FFF2-40B4-BE49-F238E27FC236}">
                    <a16:creationId xmlns:a16="http://schemas.microsoft.com/office/drawing/2014/main" id="{5568170D-0E61-9750-5729-0E5893E01C18}"/>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889" name="TextBox 888">
                <a:extLst>
                  <a:ext uri="{FF2B5EF4-FFF2-40B4-BE49-F238E27FC236}">
                    <a16:creationId xmlns:a16="http://schemas.microsoft.com/office/drawing/2014/main" id="{46CDE016-1195-7A63-7CE1-253E1C912BA5}"/>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1028" name="Group 1027">
              <a:extLst>
                <a:ext uri="{FF2B5EF4-FFF2-40B4-BE49-F238E27FC236}">
                  <a16:creationId xmlns:a16="http://schemas.microsoft.com/office/drawing/2014/main" id="{AC148546-3FFE-9CB5-3B25-41D5D3C34E21}"/>
                </a:ext>
              </a:extLst>
            </p:cNvPr>
            <p:cNvGrpSpPr/>
            <p:nvPr/>
          </p:nvGrpSpPr>
          <p:grpSpPr>
            <a:xfrm>
              <a:off x="302138" y="6074788"/>
              <a:ext cx="1889716" cy="1886862"/>
              <a:chOff x="302138" y="6074788"/>
              <a:chExt cx="1889716" cy="1886862"/>
            </a:xfrm>
          </p:grpSpPr>
          <p:grpSp>
            <p:nvGrpSpPr>
              <p:cNvPr id="707" name="Group 706">
                <a:extLst>
                  <a:ext uri="{FF2B5EF4-FFF2-40B4-BE49-F238E27FC236}">
                    <a16:creationId xmlns:a16="http://schemas.microsoft.com/office/drawing/2014/main" id="{31D72D19-7FE9-F6BC-4822-EECA672E7A6F}"/>
                  </a:ext>
                </a:extLst>
              </p:cNvPr>
              <p:cNvGrpSpPr/>
              <p:nvPr/>
            </p:nvGrpSpPr>
            <p:grpSpPr>
              <a:xfrm>
                <a:off x="841968" y="6074788"/>
                <a:ext cx="1349886" cy="285627"/>
                <a:chOff x="5871180" y="7638944"/>
                <a:chExt cx="1460304" cy="308991"/>
              </a:xfrm>
            </p:grpSpPr>
            <p:sp>
              <p:nvSpPr>
                <p:cNvPr id="857" name="Rectangle 856">
                  <a:extLst>
                    <a:ext uri="{FF2B5EF4-FFF2-40B4-BE49-F238E27FC236}">
                      <a16:creationId xmlns:a16="http://schemas.microsoft.com/office/drawing/2014/main" id="{74A3C804-5850-F7A9-D3E1-E5722CA752EC}"/>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TextBox 868">
                  <a:extLst>
                    <a:ext uri="{FF2B5EF4-FFF2-40B4-BE49-F238E27FC236}">
                      <a16:creationId xmlns:a16="http://schemas.microsoft.com/office/drawing/2014/main" id="{53616B8F-546E-83FD-49CA-40FDC25750DE}"/>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870" name="TextBox 869">
                  <a:extLst>
                    <a:ext uri="{FF2B5EF4-FFF2-40B4-BE49-F238E27FC236}">
                      <a16:creationId xmlns:a16="http://schemas.microsoft.com/office/drawing/2014/main" id="{AF882A5A-DD21-137F-1984-1A660AA1E81C}"/>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1027" name="Group 1026">
                <a:extLst>
                  <a:ext uri="{FF2B5EF4-FFF2-40B4-BE49-F238E27FC236}">
                    <a16:creationId xmlns:a16="http://schemas.microsoft.com/office/drawing/2014/main" id="{DEBDB401-3DDC-483F-3BC0-802C54CA6DE8}"/>
                  </a:ext>
                </a:extLst>
              </p:cNvPr>
              <p:cNvGrpSpPr/>
              <p:nvPr/>
            </p:nvGrpSpPr>
            <p:grpSpPr>
              <a:xfrm>
                <a:off x="302138" y="6285578"/>
                <a:ext cx="792205" cy="1676072"/>
                <a:chOff x="302138" y="6285578"/>
                <a:chExt cx="792205" cy="1676072"/>
              </a:xfrm>
            </p:grpSpPr>
            <p:sp>
              <p:nvSpPr>
                <p:cNvPr id="794" name="TextBox 793">
                  <a:extLst>
                    <a:ext uri="{FF2B5EF4-FFF2-40B4-BE49-F238E27FC236}">
                      <a16:creationId xmlns:a16="http://schemas.microsoft.com/office/drawing/2014/main" id="{9F63EFEA-517E-F7A1-B3B3-7AE6E19E36C4}"/>
                    </a:ext>
                  </a:extLst>
                </p:cNvPr>
                <p:cNvSpPr txBox="1"/>
                <p:nvPr/>
              </p:nvSpPr>
              <p:spPr>
                <a:xfrm>
                  <a:off x="476866" y="6285578"/>
                  <a:ext cx="617477" cy="200055"/>
                </a:xfrm>
                <a:prstGeom prst="rect">
                  <a:avLst/>
                </a:prstGeom>
                <a:noFill/>
              </p:spPr>
              <p:txBody>
                <a:bodyPr wrap="none" rtlCol="0">
                  <a:spAutoFit/>
                </a:bodyPr>
                <a:lstStyle/>
                <a:p>
                  <a:pPr algn="r"/>
                  <a:r>
                    <a:rPr lang="en-US" sz="700" dirty="0"/>
                    <a:t>B cell – C1</a:t>
                  </a:r>
                </a:p>
              </p:txBody>
            </p:sp>
            <p:sp>
              <p:nvSpPr>
                <p:cNvPr id="811" name="TextBox 810">
                  <a:extLst>
                    <a:ext uri="{FF2B5EF4-FFF2-40B4-BE49-F238E27FC236}">
                      <a16:creationId xmlns:a16="http://schemas.microsoft.com/office/drawing/2014/main" id="{6D837E02-898B-B6B3-2836-1B54860E5B0B}"/>
                    </a:ext>
                  </a:extLst>
                </p:cNvPr>
                <p:cNvSpPr txBox="1"/>
                <p:nvPr/>
              </p:nvSpPr>
              <p:spPr>
                <a:xfrm>
                  <a:off x="322977" y="7021564"/>
                  <a:ext cx="771366" cy="200055"/>
                </a:xfrm>
                <a:prstGeom prst="rect">
                  <a:avLst/>
                </a:prstGeom>
                <a:noFill/>
              </p:spPr>
              <p:txBody>
                <a:bodyPr wrap="none" rtlCol="0">
                  <a:spAutoFit/>
                </a:bodyPr>
                <a:lstStyle/>
                <a:p>
                  <a:pPr algn="r"/>
                  <a:r>
                    <a:rPr lang="en-US" sz="700" dirty="0"/>
                    <a:t>CD4</a:t>
                  </a:r>
                  <a:r>
                    <a:rPr lang="el-GR" sz="700" dirty="0"/>
                    <a:t> Τ</a:t>
                  </a:r>
                  <a:r>
                    <a:rPr lang="en-US" sz="700" dirty="0"/>
                    <a:t>CM– C1</a:t>
                  </a:r>
                </a:p>
              </p:txBody>
            </p:sp>
            <p:sp>
              <p:nvSpPr>
                <p:cNvPr id="814" name="TextBox 813">
                  <a:extLst>
                    <a:ext uri="{FF2B5EF4-FFF2-40B4-BE49-F238E27FC236}">
                      <a16:creationId xmlns:a16="http://schemas.microsoft.com/office/drawing/2014/main" id="{4EB9DE4F-9654-820B-A9B1-851FE9994116}"/>
                    </a:ext>
                  </a:extLst>
                </p:cNvPr>
                <p:cNvSpPr txBox="1"/>
                <p:nvPr/>
              </p:nvSpPr>
              <p:spPr>
                <a:xfrm>
                  <a:off x="302138" y="7761595"/>
                  <a:ext cx="792205" cy="200055"/>
                </a:xfrm>
                <a:prstGeom prst="rect">
                  <a:avLst/>
                </a:prstGeom>
                <a:noFill/>
              </p:spPr>
              <p:txBody>
                <a:bodyPr wrap="none" rtlCol="0">
                  <a:spAutoFit/>
                </a:bodyPr>
                <a:lstStyle/>
                <a:p>
                  <a:pPr algn="r"/>
                  <a:r>
                    <a:rPr lang="en-US" sz="700" dirty="0"/>
                    <a:t>CD8 TEM – C1</a:t>
                  </a:r>
                </a:p>
              </p:txBody>
            </p:sp>
          </p:grpSp>
          <p:cxnSp>
            <p:nvCxnSpPr>
              <p:cNvPr id="793" name="Straight Arrow Connector 792">
                <a:extLst>
                  <a:ext uri="{FF2B5EF4-FFF2-40B4-BE49-F238E27FC236}">
                    <a16:creationId xmlns:a16="http://schemas.microsoft.com/office/drawing/2014/main" id="{CD686B56-00D4-BC27-13AB-E587E9D6F1B4}"/>
                  </a:ext>
                </a:extLst>
              </p:cNvPr>
              <p:cNvCxnSpPr>
                <a:cxnSpLocks/>
              </p:cNvCxnSpPr>
              <p:nvPr/>
            </p:nvCxnSpPr>
            <p:spPr>
              <a:xfrm flipV="1">
                <a:off x="1109667" y="628049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57" name="Google Shape;528;p4">
            <a:extLst>
              <a:ext uri="{FF2B5EF4-FFF2-40B4-BE49-F238E27FC236}">
                <a16:creationId xmlns:a16="http://schemas.microsoft.com/office/drawing/2014/main" id="{257F634B-730B-24FC-A2B9-B952D687E4D5}"/>
              </a:ext>
            </a:extLst>
          </p:cNvPr>
          <p:cNvSpPr/>
          <p:nvPr/>
        </p:nvSpPr>
        <p:spPr>
          <a:xfrm>
            <a:off x="4301864" y="56694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4" name="Google Shape;535;p4">
            <a:extLst>
              <a:ext uri="{FF2B5EF4-FFF2-40B4-BE49-F238E27FC236}">
                <a16:creationId xmlns:a16="http://schemas.microsoft.com/office/drawing/2014/main" id="{DCC579EE-15E3-EB91-79BA-83FB338F84E2}"/>
              </a:ext>
            </a:extLst>
          </p:cNvPr>
          <p:cNvSpPr txBox="1"/>
          <p:nvPr/>
        </p:nvSpPr>
        <p:spPr>
          <a:xfrm>
            <a:off x="4616178" y="5669409"/>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BTLA</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AutoShape 2">
            <a:extLst>
              <a:ext uri="{FF2B5EF4-FFF2-40B4-BE49-F238E27FC236}">
                <a16:creationId xmlns:a16="http://schemas.microsoft.com/office/drawing/2014/main" id="{90C32981-611E-AAB4-5DF8-69571BDD4E6E}"/>
              </a:ext>
            </a:extLst>
          </p:cNvPr>
          <p:cNvSpPr>
            <a:spLocks noChangeAspect="1" noChangeArrowheads="1"/>
          </p:cNvSpPr>
          <p:nvPr/>
        </p:nvSpPr>
        <p:spPr bwMode="auto">
          <a:xfrm>
            <a:off x="3733800" y="487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95" name="Picture 894">
            <a:extLst>
              <a:ext uri="{FF2B5EF4-FFF2-40B4-BE49-F238E27FC236}">
                <a16:creationId xmlns:a16="http://schemas.microsoft.com/office/drawing/2014/main" id="{E36F7BAB-F9F6-83B9-7B0E-731A2B724B7E}"/>
              </a:ext>
            </a:extLst>
          </p:cNvPr>
          <p:cNvPicPr>
            <a:picLocks noChangeAspect="1"/>
          </p:cNvPicPr>
          <p:nvPr/>
        </p:nvPicPr>
        <p:blipFill>
          <a:blip r:embed="rId15"/>
          <a:srcRect l="12656" t="18766" r="70588" b="20355"/>
          <a:stretch/>
        </p:blipFill>
        <p:spPr>
          <a:xfrm>
            <a:off x="1053666" y="6317415"/>
            <a:ext cx="970736" cy="1645920"/>
          </a:xfrm>
          <a:prstGeom prst="rect">
            <a:avLst/>
          </a:prstGeom>
        </p:spPr>
      </p:pic>
      <p:pic>
        <p:nvPicPr>
          <p:cNvPr id="1024" name="Picture 1023">
            <a:extLst>
              <a:ext uri="{FF2B5EF4-FFF2-40B4-BE49-F238E27FC236}">
                <a16:creationId xmlns:a16="http://schemas.microsoft.com/office/drawing/2014/main" id="{E6D9DA62-CE27-F9FE-2FD2-DD0A5DB26E8A}"/>
              </a:ext>
            </a:extLst>
          </p:cNvPr>
          <p:cNvPicPr>
            <a:picLocks noChangeAspect="1"/>
          </p:cNvPicPr>
          <p:nvPr/>
        </p:nvPicPr>
        <p:blipFill>
          <a:blip r:embed="rId15"/>
          <a:srcRect l="62727" t="18766" r="22191" b="20355"/>
          <a:stretch/>
        </p:blipFill>
        <p:spPr>
          <a:xfrm>
            <a:off x="2998381" y="6307250"/>
            <a:ext cx="970769" cy="1828800"/>
          </a:xfrm>
          <a:prstGeom prst="rect">
            <a:avLst/>
          </a:prstGeom>
        </p:spPr>
      </p:pic>
      <p:grpSp>
        <p:nvGrpSpPr>
          <p:cNvPr id="1036" name="Group 1035">
            <a:extLst>
              <a:ext uri="{FF2B5EF4-FFF2-40B4-BE49-F238E27FC236}">
                <a16:creationId xmlns:a16="http://schemas.microsoft.com/office/drawing/2014/main" id="{E011DD20-70C5-4626-7D14-339515A1D37D}"/>
              </a:ext>
            </a:extLst>
          </p:cNvPr>
          <p:cNvGrpSpPr/>
          <p:nvPr/>
        </p:nvGrpSpPr>
        <p:grpSpPr>
          <a:xfrm>
            <a:off x="4636056" y="5956041"/>
            <a:ext cx="2502140" cy="1600786"/>
            <a:chOff x="4714649" y="5908131"/>
            <a:chExt cx="2502140" cy="1600786"/>
          </a:xfrm>
        </p:grpSpPr>
        <p:sp>
          <p:nvSpPr>
            <p:cNvPr id="990" name="TextBox 989">
              <a:extLst>
                <a:ext uri="{FF2B5EF4-FFF2-40B4-BE49-F238E27FC236}">
                  <a16:creationId xmlns:a16="http://schemas.microsoft.com/office/drawing/2014/main" id="{4CC276A8-FAF3-E2DC-FE95-ED4D5E2EA1F5}"/>
                </a:ext>
              </a:extLst>
            </p:cNvPr>
            <p:cNvSpPr txBox="1"/>
            <p:nvPr/>
          </p:nvSpPr>
          <p:spPr>
            <a:xfrm>
              <a:off x="4714649" y="6691236"/>
              <a:ext cx="548548" cy="200055"/>
            </a:xfrm>
            <a:prstGeom prst="rect">
              <a:avLst/>
            </a:prstGeom>
            <a:noFill/>
          </p:spPr>
          <p:txBody>
            <a:bodyPr wrap="none" rtlCol="0">
              <a:spAutoFit/>
            </a:bodyPr>
            <a:lstStyle/>
            <a:p>
              <a:pPr algn="ctr"/>
              <a:r>
                <a:rPr lang="en-US" sz="700" dirty="0"/>
                <a:t>receivers</a:t>
              </a:r>
            </a:p>
          </p:txBody>
        </p:sp>
        <p:sp>
          <p:nvSpPr>
            <p:cNvPr id="991" name="TextBox 990">
              <a:extLst>
                <a:ext uri="{FF2B5EF4-FFF2-40B4-BE49-F238E27FC236}">
                  <a16:creationId xmlns:a16="http://schemas.microsoft.com/office/drawing/2014/main" id="{8D919974-16E0-9435-B21A-2678A6AFDEEE}"/>
                </a:ext>
              </a:extLst>
            </p:cNvPr>
            <p:cNvSpPr txBox="1"/>
            <p:nvPr/>
          </p:nvSpPr>
          <p:spPr>
            <a:xfrm>
              <a:off x="5591566" y="5908131"/>
              <a:ext cx="383438" cy="200055"/>
            </a:xfrm>
            <a:prstGeom prst="rect">
              <a:avLst/>
            </a:prstGeom>
            <a:noFill/>
          </p:spPr>
          <p:txBody>
            <a:bodyPr wrap="none" rtlCol="0">
              <a:spAutoFit/>
            </a:bodyPr>
            <a:lstStyle/>
            <a:p>
              <a:r>
                <a:rPr lang="en-US" sz="700" dirty="0"/>
                <a:t>CON</a:t>
              </a:r>
            </a:p>
          </p:txBody>
        </p:sp>
        <p:sp>
          <p:nvSpPr>
            <p:cNvPr id="992" name="TextBox 991">
              <a:extLst>
                <a:ext uri="{FF2B5EF4-FFF2-40B4-BE49-F238E27FC236}">
                  <a16:creationId xmlns:a16="http://schemas.microsoft.com/office/drawing/2014/main" id="{52642EB1-EB0D-E76A-92AE-BDD2B3320453}"/>
                </a:ext>
              </a:extLst>
            </p:cNvPr>
            <p:cNvSpPr txBox="1"/>
            <p:nvPr/>
          </p:nvSpPr>
          <p:spPr>
            <a:xfrm>
              <a:off x="4935789" y="5908131"/>
              <a:ext cx="681597" cy="200055"/>
            </a:xfrm>
            <a:prstGeom prst="rect">
              <a:avLst/>
            </a:prstGeom>
            <a:noFill/>
          </p:spPr>
          <p:txBody>
            <a:bodyPr wrap="none" rtlCol="0">
              <a:spAutoFit/>
            </a:bodyPr>
            <a:lstStyle/>
            <a:p>
              <a:r>
                <a:rPr lang="en-US" sz="700" dirty="0"/>
                <a:t>At-Risk/ERA</a:t>
              </a:r>
            </a:p>
          </p:txBody>
        </p:sp>
        <p:sp>
          <p:nvSpPr>
            <p:cNvPr id="999" name="TextBox 998">
              <a:extLst>
                <a:ext uri="{FF2B5EF4-FFF2-40B4-BE49-F238E27FC236}">
                  <a16:creationId xmlns:a16="http://schemas.microsoft.com/office/drawing/2014/main" id="{70100F48-3658-558C-92C9-96F6A92B703A}"/>
                </a:ext>
              </a:extLst>
            </p:cNvPr>
            <p:cNvSpPr txBox="1"/>
            <p:nvPr/>
          </p:nvSpPr>
          <p:spPr>
            <a:xfrm>
              <a:off x="5778677" y="6370143"/>
              <a:ext cx="412486" cy="203976"/>
            </a:xfrm>
            <a:prstGeom prst="rect">
              <a:avLst/>
            </a:prstGeom>
            <a:noFill/>
          </p:spPr>
          <p:txBody>
            <a:bodyPr wrap="none" rtlCol="0">
              <a:spAutoFit/>
            </a:bodyPr>
            <a:lstStyle/>
            <a:p>
              <a:r>
                <a:rPr lang="en-US" sz="700" dirty="0"/>
                <a:t>B cell</a:t>
              </a:r>
            </a:p>
          </p:txBody>
        </p:sp>
        <p:sp>
          <p:nvSpPr>
            <p:cNvPr id="1000" name="TextBox 999">
              <a:extLst>
                <a:ext uri="{FF2B5EF4-FFF2-40B4-BE49-F238E27FC236}">
                  <a16:creationId xmlns:a16="http://schemas.microsoft.com/office/drawing/2014/main" id="{01F91854-A376-7582-E103-648663F34BEF}"/>
                </a:ext>
              </a:extLst>
            </p:cNvPr>
            <p:cNvSpPr txBox="1"/>
            <p:nvPr/>
          </p:nvSpPr>
          <p:spPr>
            <a:xfrm>
              <a:off x="5778677" y="6491181"/>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1001" name="TextBox 1000">
              <a:extLst>
                <a:ext uri="{FF2B5EF4-FFF2-40B4-BE49-F238E27FC236}">
                  <a16:creationId xmlns:a16="http://schemas.microsoft.com/office/drawing/2014/main" id="{FD605A6A-8F16-7B59-122B-50081156FE6A}"/>
                </a:ext>
              </a:extLst>
            </p:cNvPr>
            <p:cNvSpPr txBox="1"/>
            <p:nvPr/>
          </p:nvSpPr>
          <p:spPr>
            <a:xfrm>
              <a:off x="5778677" y="6608298"/>
              <a:ext cx="582211" cy="200055"/>
            </a:xfrm>
            <a:prstGeom prst="rect">
              <a:avLst/>
            </a:prstGeom>
            <a:noFill/>
          </p:spPr>
          <p:txBody>
            <a:bodyPr wrap="none" rtlCol="0">
              <a:spAutoFit/>
            </a:bodyPr>
            <a:lstStyle/>
            <a:p>
              <a:r>
                <a:rPr lang="en-US" sz="700" dirty="0"/>
                <a:t>CD4 TCM</a:t>
              </a:r>
            </a:p>
          </p:txBody>
        </p:sp>
        <p:sp>
          <p:nvSpPr>
            <p:cNvPr id="1002" name="TextBox 1001">
              <a:extLst>
                <a:ext uri="{FF2B5EF4-FFF2-40B4-BE49-F238E27FC236}">
                  <a16:creationId xmlns:a16="http://schemas.microsoft.com/office/drawing/2014/main" id="{06F1DFEC-23FC-A0E1-4145-ADCD8705D745}"/>
                </a:ext>
              </a:extLst>
            </p:cNvPr>
            <p:cNvSpPr txBox="1"/>
            <p:nvPr/>
          </p:nvSpPr>
          <p:spPr>
            <a:xfrm>
              <a:off x="5778677" y="6725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1003" name="TextBox 1002">
              <a:extLst>
                <a:ext uri="{FF2B5EF4-FFF2-40B4-BE49-F238E27FC236}">
                  <a16:creationId xmlns:a16="http://schemas.microsoft.com/office/drawing/2014/main" id="{EE2EA44F-E096-645A-DE51-1BB649D316B9}"/>
                </a:ext>
              </a:extLst>
            </p:cNvPr>
            <p:cNvSpPr txBox="1"/>
            <p:nvPr/>
          </p:nvSpPr>
          <p:spPr>
            <a:xfrm>
              <a:off x="5778677" y="6842532"/>
              <a:ext cx="577402" cy="200055"/>
            </a:xfrm>
            <a:prstGeom prst="rect">
              <a:avLst/>
            </a:prstGeom>
            <a:noFill/>
          </p:spPr>
          <p:txBody>
            <a:bodyPr wrap="none" rtlCol="0">
              <a:spAutoFit/>
            </a:bodyPr>
            <a:lstStyle/>
            <a:p>
              <a:r>
                <a:rPr lang="en-US" sz="700" dirty="0"/>
                <a:t>CD8 TEM</a:t>
              </a:r>
            </a:p>
          </p:txBody>
        </p:sp>
        <p:sp>
          <p:nvSpPr>
            <p:cNvPr id="1004" name="TextBox 1003">
              <a:extLst>
                <a:ext uri="{FF2B5EF4-FFF2-40B4-BE49-F238E27FC236}">
                  <a16:creationId xmlns:a16="http://schemas.microsoft.com/office/drawing/2014/main" id="{7C5C16F2-3F7B-C852-AD1A-83946A333A90}"/>
                </a:ext>
              </a:extLst>
            </p:cNvPr>
            <p:cNvSpPr txBox="1"/>
            <p:nvPr/>
          </p:nvSpPr>
          <p:spPr>
            <a:xfrm>
              <a:off x="5794552" y="7050800"/>
              <a:ext cx="466794" cy="200055"/>
            </a:xfrm>
            <a:prstGeom prst="rect">
              <a:avLst/>
            </a:prstGeom>
            <a:noFill/>
          </p:spPr>
          <p:txBody>
            <a:bodyPr wrap="none" rtlCol="0">
              <a:spAutoFit/>
            </a:bodyPr>
            <a:lstStyle/>
            <a:p>
              <a:r>
                <a:rPr lang="en-US" sz="700" dirty="0"/>
                <a:t>NK cell</a:t>
              </a:r>
            </a:p>
          </p:txBody>
        </p:sp>
        <p:sp>
          <p:nvSpPr>
            <p:cNvPr id="996" name="TextBox 995">
              <a:extLst>
                <a:ext uri="{FF2B5EF4-FFF2-40B4-BE49-F238E27FC236}">
                  <a16:creationId xmlns:a16="http://schemas.microsoft.com/office/drawing/2014/main" id="{F43D8B3B-DD46-BF3C-CA77-6F30C7E7081E}"/>
                </a:ext>
              </a:extLst>
            </p:cNvPr>
            <p:cNvSpPr txBox="1"/>
            <p:nvPr/>
          </p:nvSpPr>
          <p:spPr>
            <a:xfrm>
              <a:off x="5780946" y="6226686"/>
              <a:ext cx="715145" cy="203976"/>
            </a:xfrm>
            <a:prstGeom prst="rect">
              <a:avLst/>
            </a:prstGeom>
            <a:noFill/>
          </p:spPr>
          <p:txBody>
            <a:bodyPr wrap="square" rtlCol="0">
              <a:spAutoFit/>
            </a:bodyPr>
            <a:lstStyle/>
            <a:p>
              <a:r>
                <a:rPr lang="en-US" sz="700" dirty="0"/>
                <a:t>B cell</a:t>
              </a:r>
            </a:p>
          </p:txBody>
        </p:sp>
        <p:sp>
          <p:nvSpPr>
            <p:cNvPr id="997" name="TextBox 996">
              <a:extLst>
                <a:ext uri="{FF2B5EF4-FFF2-40B4-BE49-F238E27FC236}">
                  <a16:creationId xmlns:a16="http://schemas.microsoft.com/office/drawing/2014/main" id="{BCEDB83E-92E5-6609-8340-13009D649D5C}"/>
                </a:ext>
              </a:extLst>
            </p:cNvPr>
            <p:cNvSpPr txBox="1"/>
            <p:nvPr/>
          </p:nvSpPr>
          <p:spPr>
            <a:xfrm>
              <a:off x="5791377" y="6948812"/>
              <a:ext cx="715145" cy="203976"/>
            </a:xfrm>
            <a:prstGeom prst="rect">
              <a:avLst/>
            </a:prstGeom>
            <a:noFill/>
          </p:spPr>
          <p:txBody>
            <a:bodyPr wrap="square" rtlCol="0">
              <a:spAutoFit/>
            </a:bodyPr>
            <a:lstStyle/>
            <a:p>
              <a:r>
                <a:rPr lang="en-US" sz="700" dirty="0"/>
                <a:t>Monocytes</a:t>
              </a:r>
            </a:p>
          </p:txBody>
        </p:sp>
        <p:sp>
          <p:nvSpPr>
            <p:cNvPr id="995" name="TextBox 994">
              <a:extLst>
                <a:ext uri="{FF2B5EF4-FFF2-40B4-BE49-F238E27FC236}">
                  <a16:creationId xmlns:a16="http://schemas.microsoft.com/office/drawing/2014/main" id="{29DC74F0-76C8-609B-6DAB-AE59EA165157}"/>
                </a:ext>
              </a:extLst>
            </p:cNvPr>
            <p:cNvSpPr txBox="1"/>
            <p:nvPr/>
          </p:nvSpPr>
          <p:spPr>
            <a:xfrm>
              <a:off x="4734820" y="6217982"/>
              <a:ext cx="503664" cy="200055"/>
            </a:xfrm>
            <a:prstGeom prst="rect">
              <a:avLst/>
            </a:prstGeom>
            <a:noFill/>
          </p:spPr>
          <p:txBody>
            <a:bodyPr wrap="none" rtlCol="0">
              <a:spAutoFit/>
            </a:bodyPr>
            <a:lstStyle/>
            <a:p>
              <a:pPr algn="ctr"/>
              <a:r>
                <a:rPr lang="en-US" sz="700" dirty="0"/>
                <a:t>senders</a:t>
              </a:r>
            </a:p>
          </p:txBody>
        </p:sp>
        <p:sp>
          <p:nvSpPr>
            <p:cNvPr id="971" name="TextBox 970">
              <a:extLst>
                <a:ext uri="{FF2B5EF4-FFF2-40B4-BE49-F238E27FC236}">
                  <a16:creationId xmlns:a16="http://schemas.microsoft.com/office/drawing/2014/main" id="{8813C734-385A-37A0-8944-FB5916A781EE}"/>
                </a:ext>
              </a:extLst>
            </p:cNvPr>
            <p:cNvSpPr txBox="1"/>
            <p:nvPr/>
          </p:nvSpPr>
          <p:spPr>
            <a:xfrm rot="16200000">
              <a:off x="5121171" y="7217169"/>
              <a:ext cx="284052" cy="200055"/>
            </a:xfrm>
            <a:prstGeom prst="rect">
              <a:avLst/>
            </a:prstGeom>
            <a:noFill/>
          </p:spPr>
          <p:txBody>
            <a:bodyPr wrap="none" rtlCol="0">
              <a:spAutoFit/>
            </a:bodyPr>
            <a:lstStyle/>
            <a:p>
              <a:r>
                <a:rPr lang="en-US" sz="700" dirty="0"/>
                <a:t>p9</a:t>
              </a:r>
            </a:p>
          </p:txBody>
        </p:sp>
        <p:sp>
          <p:nvSpPr>
            <p:cNvPr id="972" name="TextBox 971">
              <a:extLst>
                <a:ext uri="{FF2B5EF4-FFF2-40B4-BE49-F238E27FC236}">
                  <a16:creationId xmlns:a16="http://schemas.microsoft.com/office/drawing/2014/main" id="{70494A5F-0223-E834-3EAB-7A8BA70706F1}"/>
                </a:ext>
              </a:extLst>
            </p:cNvPr>
            <p:cNvSpPr txBox="1"/>
            <p:nvPr/>
          </p:nvSpPr>
          <p:spPr>
            <a:xfrm rot="16200000">
              <a:off x="5221995" y="7242016"/>
              <a:ext cx="333746" cy="200055"/>
            </a:xfrm>
            <a:prstGeom prst="rect">
              <a:avLst/>
            </a:prstGeom>
            <a:noFill/>
          </p:spPr>
          <p:txBody>
            <a:bodyPr wrap="none" rtlCol="0">
              <a:spAutoFit/>
            </a:bodyPr>
            <a:lstStyle/>
            <a:p>
              <a:r>
                <a:rPr lang="en-US" sz="700" dirty="0"/>
                <a:t>p18</a:t>
              </a:r>
            </a:p>
          </p:txBody>
        </p:sp>
        <p:sp>
          <p:nvSpPr>
            <p:cNvPr id="973" name="TextBox 972">
              <a:extLst>
                <a:ext uri="{FF2B5EF4-FFF2-40B4-BE49-F238E27FC236}">
                  <a16:creationId xmlns:a16="http://schemas.microsoft.com/office/drawing/2014/main" id="{393C4BE9-D652-A274-2237-32ABAE552CEC}"/>
                </a:ext>
              </a:extLst>
            </p:cNvPr>
            <p:cNvSpPr txBox="1"/>
            <p:nvPr/>
          </p:nvSpPr>
          <p:spPr>
            <a:xfrm rot="16200000">
              <a:off x="5339752" y="7242016"/>
              <a:ext cx="333746" cy="200055"/>
            </a:xfrm>
            <a:prstGeom prst="rect">
              <a:avLst/>
            </a:prstGeom>
            <a:noFill/>
          </p:spPr>
          <p:txBody>
            <a:bodyPr wrap="none" rtlCol="0">
              <a:spAutoFit/>
            </a:bodyPr>
            <a:lstStyle/>
            <a:p>
              <a:r>
                <a:rPr lang="en-US" sz="700" dirty="0"/>
                <a:t>p23</a:t>
              </a:r>
            </a:p>
          </p:txBody>
        </p:sp>
        <p:sp>
          <p:nvSpPr>
            <p:cNvPr id="976" name="TextBox 975">
              <a:extLst>
                <a:ext uri="{FF2B5EF4-FFF2-40B4-BE49-F238E27FC236}">
                  <a16:creationId xmlns:a16="http://schemas.microsoft.com/office/drawing/2014/main" id="{7B888F92-4D30-BF62-0B11-BA56E4381EBC}"/>
                </a:ext>
              </a:extLst>
            </p:cNvPr>
            <p:cNvSpPr txBox="1"/>
            <p:nvPr/>
          </p:nvSpPr>
          <p:spPr>
            <a:xfrm rot="16200000">
              <a:off x="5609896" y="7242016"/>
              <a:ext cx="333746" cy="200055"/>
            </a:xfrm>
            <a:prstGeom prst="rect">
              <a:avLst/>
            </a:prstGeom>
            <a:noFill/>
          </p:spPr>
          <p:txBody>
            <a:bodyPr wrap="none" rtlCol="0">
              <a:spAutoFit/>
            </a:bodyPr>
            <a:lstStyle/>
            <a:p>
              <a:r>
                <a:rPr lang="en-US" sz="700" dirty="0"/>
                <a:t>p18</a:t>
              </a:r>
            </a:p>
          </p:txBody>
        </p:sp>
        <p:sp>
          <p:nvSpPr>
            <p:cNvPr id="975" name="TextBox 974">
              <a:extLst>
                <a:ext uri="{FF2B5EF4-FFF2-40B4-BE49-F238E27FC236}">
                  <a16:creationId xmlns:a16="http://schemas.microsoft.com/office/drawing/2014/main" id="{2A7B43CD-EDA9-3075-4995-ACB92A39F928}"/>
                </a:ext>
              </a:extLst>
            </p:cNvPr>
            <p:cNvSpPr txBox="1"/>
            <p:nvPr/>
          </p:nvSpPr>
          <p:spPr>
            <a:xfrm rot="16200000">
              <a:off x="5488184" y="7242016"/>
              <a:ext cx="333746" cy="200055"/>
            </a:xfrm>
            <a:prstGeom prst="rect">
              <a:avLst/>
            </a:prstGeom>
            <a:noFill/>
          </p:spPr>
          <p:txBody>
            <a:bodyPr wrap="none" rtlCol="0">
              <a:spAutoFit/>
            </a:bodyPr>
            <a:lstStyle/>
            <a:p>
              <a:r>
                <a:rPr lang="en-US" sz="700" dirty="0"/>
                <a:t>p51</a:t>
              </a:r>
            </a:p>
          </p:txBody>
        </p:sp>
        <p:grpSp>
          <p:nvGrpSpPr>
            <p:cNvPr id="517" name="Group 516">
              <a:extLst>
                <a:ext uri="{FF2B5EF4-FFF2-40B4-BE49-F238E27FC236}">
                  <a16:creationId xmlns:a16="http://schemas.microsoft.com/office/drawing/2014/main" id="{35EBA683-1658-DC24-BEC5-5FEEB20516AB}"/>
                </a:ext>
              </a:extLst>
            </p:cNvPr>
            <p:cNvGrpSpPr/>
            <p:nvPr/>
          </p:nvGrpSpPr>
          <p:grpSpPr>
            <a:xfrm>
              <a:off x="6425895" y="6140181"/>
              <a:ext cx="745710" cy="468117"/>
              <a:chOff x="4451764" y="9317207"/>
              <a:chExt cx="745710" cy="468117"/>
            </a:xfrm>
          </p:grpSpPr>
          <p:pic>
            <p:nvPicPr>
              <p:cNvPr id="531" name="Picture 530" descr="A close-up of a color chart&#10;&#10;Description automatically generated">
                <a:extLst>
                  <a:ext uri="{FF2B5EF4-FFF2-40B4-BE49-F238E27FC236}">
                    <a16:creationId xmlns:a16="http://schemas.microsoft.com/office/drawing/2014/main" id="{452AEBC6-7669-4BC5-6BAF-A3698BAFB697}"/>
                  </a:ext>
                </a:extLst>
              </p:cNvPr>
              <p:cNvPicPr>
                <a:picLocks noChangeAspect="1"/>
              </p:cNvPicPr>
              <p:nvPr/>
            </p:nvPicPr>
            <p:blipFill rotWithShape="1">
              <a:blip r:embed="rId13"/>
              <a:srcRect l="81516" t="2226" r="12650" b="48668"/>
              <a:stretch/>
            </p:blipFill>
            <p:spPr>
              <a:xfrm rot="5400000">
                <a:off x="4771953" y="9377075"/>
                <a:ext cx="94703" cy="412465"/>
              </a:xfrm>
              <a:prstGeom prst="rect">
                <a:avLst/>
              </a:prstGeom>
            </p:spPr>
          </p:pic>
          <p:sp>
            <p:nvSpPr>
              <p:cNvPr id="962" name="Rectangle 961">
                <a:extLst>
                  <a:ext uri="{FF2B5EF4-FFF2-40B4-BE49-F238E27FC236}">
                    <a16:creationId xmlns:a16="http://schemas.microsoft.com/office/drawing/2014/main" id="{FFA717F2-8D60-E6F7-E74C-C2CCFD0BB116}"/>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64" name="TextBox 963">
                <a:extLst>
                  <a:ext uri="{FF2B5EF4-FFF2-40B4-BE49-F238E27FC236}">
                    <a16:creationId xmlns:a16="http://schemas.microsoft.com/office/drawing/2014/main" id="{A2275F8C-6330-3B04-4494-F945E1FB5173}"/>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67" name="TextBox 966">
                <a:extLst>
                  <a:ext uri="{FF2B5EF4-FFF2-40B4-BE49-F238E27FC236}">
                    <a16:creationId xmlns:a16="http://schemas.microsoft.com/office/drawing/2014/main" id="{B1E85004-5EB3-E9D2-A53C-02E278BD22B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68" name="TextBox 967">
                <a:extLst>
                  <a:ext uri="{FF2B5EF4-FFF2-40B4-BE49-F238E27FC236}">
                    <a16:creationId xmlns:a16="http://schemas.microsoft.com/office/drawing/2014/main" id="{3BDD8533-9F7D-2E74-1B85-D278221ACDFE}"/>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69" name="TextBox 968">
                <a:extLst>
                  <a:ext uri="{FF2B5EF4-FFF2-40B4-BE49-F238E27FC236}">
                    <a16:creationId xmlns:a16="http://schemas.microsoft.com/office/drawing/2014/main" id="{A94DD621-62A2-2B02-CFA1-AA494F01C6B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70" name="TextBox 969">
                <a:extLst>
                  <a:ext uri="{FF2B5EF4-FFF2-40B4-BE49-F238E27FC236}">
                    <a16:creationId xmlns:a16="http://schemas.microsoft.com/office/drawing/2014/main" id="{21FDF706-49C7-31A6-2F09-659FC555AFB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518" name="Group 517">
              <a:extLst>
                <a:ext uri="{FF2B5EF4-FFF2-40B4-BE49-F238E27FC236}">
                  <a16:creationId xmlns:a16="http://schemas.microsoft.com/office/drawing/2014/main" id="{5F9D4196-0214-0A9B-3171-EF508ADC7855}"/>
                </a:ext>
              </a:extLst>
            </p:cNvPr>
            <p:cNvGrpSpPr/>
            <p:nvPr/>
          </p:nvGrpSpPr>
          <p:grpSpPr>
            <a:xfrm>
              <a:off x="6471079" y="6657232"/>
              <a:ext cx="745710" cy="468117"/>
              <a:chOff x="5045489" y="9348957"/>
              <a:chExt cx="745710" cy="468117"/>
            </a:xfrm>
          </p:grpSpPr>
          <p:pic>
            <p:nvPicPr>
              <p:cNvPr id="519" name="Picture 518">
                <a:extLst>
                  <a:ext uri="{FF2B5EF4-FFF2-40B4-BE49-F238E27FC236}">
                    <a16:creationId xmlns:a16="http://schemas.microsoft.com/office/drawing/2014/main" id="{83EC937B-74F0-4437-1AF1-695FFF3BA0AC}"/>
                  </a:ext>
                </a:extLst>
              </p:cNvPr>
              <p:cNvPicPr>
                <a:picLocks noChangeAspect="1"/>
              </p:cNvPicPr>
              <p:nvPr/>
            </p:nvPicPr>
            <p:blipFill rotWithShape="1">
              <a:blip r:embed="rId14"/>
              <a:srcRect l="2" r="-26673" b="49573"/>
              <a:stretch/>
            </p:blipFill>
            <p:spPr>
              <a:xfrm rot="5400000">
                <a:off x="5354808" y="9419909"/>
                <a:ext cx="126658" cy="415924"/>
              </a:xfrm>
              <a:prstGeom prst="rect">
                <a:avLst/>
              </a:prstGeom>
            </p:spPr>
          </p:pic>
          <p:grpSp>
            <p:nvGrpSpPr>
              <p:cNvPr id="520" name="Group 519">
                <a:extLst>
                  <a:ext uri="{FF2B5EF4-FFF2-40B4-BE49-F238E27FC236}">
                    <a16:creationId xmlns:a16="http://schemas.microsoft.com/office/drawing/2014/main" id="{B18EFC58-5DCE-0CD3-6298-AB9C7C19B877}"/>
                  </a:ext>
                </a:extLst>
              </p:cNvPr>
              <p:cNvGrpSpPr/>
              <p:nvPr/>
            </p:nvGrpSpPr>
            <p:grpSpPr>
              <a:xfrm>
                <a:off x="5045489" y="9348957"/>
                <a:ext cx="745710" cy="468117"/>
                <a:chOff x="4451764" y="9317207"/>
                <a:chExt cx="745710" cy="468117"/>
              </a:xfrm>
            </p:grpSpPr>
            <p:sp>
              <p:nvSpPr>
                <p:cNvPr id="521" name="Rectangle 520">
                  <a:extLst>
                    <a:ext uri="{FF2B5EF4-FFF2-40B4-BE49-F238E27FC236}">
                      <a16:creationId xmlns:a16="http://schemas.microsoft.com/office/drawing/2014/main" id="{88052740-8032-4548-7FF7-6CB302C9B17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23" name="TextBox 522">
                  <a:extLst>
                    <a:ext uri="{FF2B5EF4-FFF2-40B4-BE49-F238E27FC236}">
                      <a16:creationId xmlns:a16="http://schemas.microsoft.com/office/drawing/2014/main" id="{8B4A17FC-CA39-F5AC-DD48-32BC1FB3D2B3}"/>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525" name="TextBox 524">
                  <a:extLst>
                    <a:ext uri="{FF2B5EF4-FFF2-40B4-BE49-F238E27FC236}">
                      <a16:creationId xmlns:a16="http://schemas.microsoft.com/office/drawing/2014/main" id="{A37709A7-2874-F7D8-5CE4-741B1972305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526" name="TextBox 525">
                  <a:extLst>
                    <a:ext uri="{FF2B5EF4-FFF2-40B4-BE49-F238E27FC236}">
                      <a16:creationId xmlns:a16="http://schemas.microsoft.com/office/drawing/2014/main" id="{775C4807-452C-B5B2-FCB1-E2AE3DCFC722}"/>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529" name="TextBox 528">
                  <a:extLst>
                    <a:ext uri="{FF2B5EF4-FFF2-40B4-BE49-F238E27FC236}">
                      <a16:creationId xmlns:a16="http://schemas.microsoft.com/office/drawing/2014/main" id="{71CABBCB-D134-6A24-A6F9-698F370FA5C4}"/>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530" name="TextBox 529">
                  <a:extLst>
                    <a:ext uri="{FF2B5EF4-FFF2-40B4-BE49-F238E27FC236}">
                      <a16:creationId xmlns:a16="http://schemas.microsoft.com/office/drawing/2014/main" id="{FFD325F5-7ED8-E777-C69F-6D7D70E6BBA7}"/>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1035" name="Group 1034">
              <a:extLst>
                <a:ext uri="{FF2B5EF4-FFF2-40B4-BE49-F238E27FC236}">
                  <a16:creationId xmlns:a16="http://schemas.microsoft.com/office/drawing/2014/main" id="{262BBA41-A8FA-E1BC-37E9-5752DAECFD53}"/>
                </a:ext>
              </a:extLst>
            </p:cNvPr>
            <p:cNvGrpSpPr>
              <a:grpSpLocks noChangeAspect="1"/>
            </p:cNvGrpSpPr>
            <p:nvPr/>
          </p:nvGrpSpPr>
          <p:grpSpPr>
            <a:xfrm>
              <a:off x="5163285" y="6089435"/>
              <a:ext cx="685800" cy="1135167"/>
              <a:chOff x="5583902" y="6110940"/>
              <a:chExt cx="942071" cy="1559356"/>
            </a:xfrm>
          </p:grpSpPr>
          <p:grpSp>
            <p:nvGrpSpPr>
              <p:cNvPr id="1033" name="Group 1032">
                <a:extLst>
                  <a:ext uri="{FF2B5EF4-FFF2-40B4-BE49-F238E27FC236}">
                    <a16:creationId xmlns:a16="http://schemas.microsoft.com/office/drawing/2014/main" id="{7ACF715C-5A7F-8611-26BF-8F7A37B5CC57}"/>
                  </a:ext>
                </a:extLst>
              </p:cNvPr>
              <p:cNvGrpSpPr/>
              <p:nvPr/>
            </p:nvGrpSpPr>
            <p:grpSpPr>
              <a:xfrm>
                <a:off x="5583902" y="6341178"/>
                <a:ext cx="942071" cy="1329118"/>
                <a:chOff x="5583902" y="6341178"/>
                <a:chExt cx="942071" cy="1329118"/>
              </a:xfrm>
            </p:grpSpPr>
            <p:pic>
              <p:nvPicPr>
                <p:cNvPr id="1025" name="Picture 1024">
                  <a:extLst>
                    <a:ext uri="{FF2B5EF4-FFF2-40B4-BE49-F238E27FC236}">
                      <a16:creationId xmlns:a16="http://schemas.microsoft.com/office/drawing/2014/main" id="{A5052444-79F2-B3D1-F95D-D6CF990F82C7}"/>
                    </a:ext>
                  </a:extLst>
                </p:cNvPr>
                <p:cNvPicPr>
                  <a:picLocks noChangeAspect="1"/>
                </p:cNvPicPr>
                <p:nvPr/>
              </p:nvPicPr>
              <p:blipFill>
                <a:blip r:embed="rId16"/>
                <a:srcRect l="27222" t="49910" r="60456" b="45751"/>
                <a:stretch/>
              </p:blipFill>
              <p:spPr>
                <a:xfrm>
                  <a:off x="5583902" y="6341178"/>
                  <a:ext cx="938882" cy="198393"/>
                </a:xfrm>
                <a:prstGeom prst="rect">
                  <a:avLst/>
                </a:prstGeom>
              </p:spPr>
            </p:pic>
            <p:pic>
              <p:nvPicPr>
                <p:cNvPr id="1026" name="Picture 1025">
                  <a:extLst>
                    <a:ext uri="{FF2B5EF4-FFF2-40B4-BE49-F238E27FC236}">
                      <a16:creationId xmlns:a16="http://schemas.microsoft.com/office/drawing/2014/main" id="{F0AE5C50-FE99-08EB-DEBB-B9B567AF0F3C}"/>
                    </a:ext>
                  </a:extLst>
                </p:cNvPr>
                <p:cNvPicPr>
                  <a:picLocks noChangeAspect="1"/>
                </p:cNvPicPr>
                <p:nvPr/>
              </p:nvPicPr>
              <p:blipFill>
                <a:blip r:embed="rId17"/>
                <a:srcRect l="27222" t="39650" r="60457" b="35586"/>
                <a:stretch/>
              </p:blipFill>
              <p:spPr>
                <a:xfrm>
                  <a:off x="5587090" y="6538112"/>
                  <a:ext cx="938883" cy="1132184"/>
                </a:xfrm>
                <a:prstGeom prst="rect">
                  <a:avLst/>
                </a:prstGeom>
              </p:spPr>
            </p:pic>
          </p:grpSp>
          <p:pic>
            <p:nvPicPr>
              <p:cNvPr id="1034" name="Picture 1033">
                <a:extLst>
                  <a:ext uri="{FF2B5EF4-FFF2-40B4-BE49-F238E27FC236}">
                    <a16:creationId xmlns:a16="http://schemas.microsoft.com/office/drawing/2014/main" id="{C9A7DA0C-5EE7-945A-C3EF-552B0B1CFCFB}"/>
                  </a:ext>
                </a:extLst>
              </p:cNvPr>
              <p:cNvPicPr>
                <a:picLocks noChangeAspect="1"/>
              </p:cNvPicPr>
              <p:nvPr/>
            </p:nvPicPr>
            <p:blipFill>
              <a:blip r:embed="rId16"/>
              <a:srcRect l="27386" t="38017" r="60456" b="57921"/>
              <a:stretch/>
            </p:blipFill>
            <p:spPr>
              <a:xfrm>
                <a:off x="5593368" y="6110940"/>
                <a:ext cx="926327" cy="185719"/>
              </a:xfrm>
              <a:prstGeom prst="rect">
                <a:avLst/>
              </a:prstGeom>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5"/>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6">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7">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 name="Group 1">
            <a:extLst>
              <a:ext uri="{FF2B5EF4-FFF2-40B4-BE49-F238E27FC236}">
                <a16:creationId xmlns:a16="http://schemas.microsoft.com/office/drawing/2014/main" id="{BF934BA0-0A75-EA93-E4C5-BBE479DCA5FB}"/>
              </a:ext>
            </a:extLst>
          </p:cNvPr>
          <p:cNvGrpSpPr/>
          <p:nvPr/>
        </p:nvGrpSpPr>
        <p:grpSpPr>
          <a:xfrm>
            <a:off x="130942" y="7781459"/>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10"/>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10"/>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460334" y="2478300"/>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537388" y="5600929"/>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grpSp>
        <p:nvGrpSpPr>
          <p:cNvPr id="2" name="Group 1">
            <a:extLst>
              <a:ext uri="{FF2B5EF4-FFF2-40B4-BE49-F238E27FC236}">
                <a16:creationId xmlns:a16="http://schemas.microsoft.com/office/drawing/2014/main" id="{6C57F2CB-77BC-2E34-D32F-15CA61F0F49C}"/>
              </a:ext>
            </a:extLst>
          </p:cNvPr>
          <p:cNvGrpSpPr/>
          <p:nvPr/>
        </p:nvGrpSpPr>
        <p:grpSpPr>
          <a:xfrm>
            <a:off x="161217" y="5326802"/>
            <a:ext cx="3148305" cy="1851419"/>
            <a:chOff x="161217" y="5326802"/>
            <a:chExt cx="3148305" cy="1851419"/>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870782" y="4937673"/>
            <a:ext cx="2719254" cy="2314151"/>
            <a:chOff x="4878569" y="2954177"/>
            <a:chExt cx="2719254"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258958"/>
              <a:ext cx="309703" cy="784841"/>
              <a:chOff x="208074" y="3349793"/>
              <a:chExt cx="666694" cy="1436713"/>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0"/>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1"/>
          <a:srcRect l="3095" t="6448" r="1335" b="17866"/>
          <a:stretch/>
        </p:blipFill>
        <p:spPr>
          <a:xfrm>
            <a:off x="676847" y="726464"/>
            <a:ext cx="4205186" cy="1027691"/>
          </a:xfrm>
          <a:prstGeom prst="rect">
            <a:avLst/>
          </a:prstGeom>
        </p:spPr>
      </p:pic>
      <p:grpSp>
        <p:nvGrpSpPr>
          <p:cNvPr id="4" name="Group 3">
            <a:extLst>
              <a:ext uri="{FF2B5EF4-FFF2-40B4-BE49-F238E27FC236}">
                <a16:creationId xmlns:a16="http://schemas.microsoft.com/office/drawing/2014/main" id="{0A0C998B-A8DD-E48F-2E5D-1884C6808619}"/>
              </a:ext>
            </a:extLst>
          </p:cNvPr>
          <p:cNvGrpSpPr/>
          <p:nvPr/>
        </p:nvGrpSpPr>
        <p:grpSpPr>
          <a:xfrm>
            <a:off x="39671" y="4882455"/>
            <a:ext cx="4420741" cy="2642561"/>
            <a:chOff x="39671" y="4882455"/>
            <a:chExt cx="4420741" cy="2642561"/>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2">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grpSp>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3ACF226-528D-AC69-5A3A-52B24DC33F93}"/>
              </a:ext>
            </a:extLst>
          </p:cNvPr>
          <p:cNvGrpSpPr/>
          <p:nvPr/>
        </p:nvGrpSpPr>
        <p:grpSpPr>
          <a:xfrm>
            <a:off x="6950119" y="7240462"/>
            <a:ext cx="795861" cy="370900"/>
            <a:chOff x="4957963" y="7413133"/>
            <a:chExt cx="795861" cy="370900"/>
          </a:xfrm>
        </p:grpSpPr>
        <p:sp>
          <p:nvSpPr>
            <p:cNvPr id="93" name="TextBox 92">
              <a:extLst>
                <a:ext uri="{FF2B5EF4-FFF2-40B4-BE49-F238E27FC236}">
                  <a16:creationId xmlns:a16="http://schemas.microsoft.com/office/drawing/2014/main" id="{D8B36C28-F044-B2EF-D60F-DD3959B3B3CD}"/>
                </a:ext>
              </a:extLst>
            </p:cNvPr>
            <p:cNvSpPr txBox="1"/>
            <p:nvPr/>
          </p:nvSpPr>
          <p:spPr>
            <a:xfrm>
              <a:off x="5009222" y="7583978"/>
              <a:ext cx="7446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 name="Group 16">
              <a:extLst>
                <a:ext uri="{FF2B5EF4-FFF2-40B4-BE49-F238E27FC236}">
                  <a16:creationId xmlns:a16="http://schemas.microsoft.com/office/drawing/2014/main" id="{9971BAB7-5C1B-3CFF-0947-7602A53C8B2D}"/>
                </a:ext>
              </a:extLst>
            </p:cNvPr>
            <p:cNvGrpSpPr/>
            <p:nvPr/>
          </p:nvGrpSpPr>
          <p:grpSpPr>
            <a:xfrm>
              <a:off x="4957963" y="7447200"/>
              <a:ext cx="64887" cy="119160"/>
              <a:chOff x="4957963" y="7447200"/>
              <a:chExt cx="91440" cy="119160"/>
            </a:xfrm>
          </p:grpSpPr>
          <p:sp>
            <p:nvSpPr>
              <p:cNvPr id="2" name="Rectangle 1">
                <a:extLst>
                  <a:ext uri="{FF2B5EF4-FFF2-40B4-BE49-F238E27FC236}">
                    <a16:creationId xmlns:a16="http://schemas.microsoft.com/office/drawing/2014/main" id="{CA9D80CC-20CF-7C91-D9B6-0F6B38E41AB5}"/>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8" name="Straight Connector 7">
                <a:extLst>
                  <a:ext uri="{FF2B5EF4-FFF2-40B4-BE49-F238E27FC236}">
                    <a16:creationId xmlns:a16="http://schemas.microsoft.com/office/drawing/2014/main" id="{5EEE058A-49F5-75C6-D699-8420262C0577}"/>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1BC3CBF-E50B-B0F3-9C69-6BF7E1B69E1E}"/>
                </a:ext>
              </a:extLst>
            </p:cNvPr>
            <p:cNvSpPr txBox="1"/>
            <p:nvPr/>
          </p:nvSpPr>
          <p:spPr>
            <a:xfrm>
              <a:off x="5008624" y="7413133"/>
              <a:ext cx="54569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23" name="Group 22">
              <a:extLst>
                <a:ext uri="{FF2B5EF4-FFF2-40B4-BE49-F238E27FC236}">
                  <a16:creationId xmlns:a16="http://schemas.microsoft.com/office/drawing/2014/main" id="{45B30FF2-D6E6-DAE5-29DE-A4047F954375}"/>
                </a:ext>
              </a:extLst>
            </p:cNvPr>
            <p:cNvGrpSpPr/>
            <p:nvPr/>
          </p:nvGrpSpPr>
          <p:grpSpPr>
            <a:xfrm>
              <a:off x="4957963" y="7613705"/>
              <a:ext cx="64887" cy="119160"/>
              <a:chOff x="4957963" y="7447200"/>
              <a:chExt cx="91440" cy="119160"/>
            </a:xfrm>
          </p:grpSpPr>
          <p:sp>
            <p:nvSpPr>
              <p:cNvPr id="24" name="Rectangle 23">
                <a:extLst>
                  <a:ext uri="{FF2B5EF4-FFF2-40B4-BE49-F238E27FC236}">
                    <a16:creationId xmlns:a16="http://schemas.microsoft.com/office/drawing/2014/main" id="{B57381F0-86F8-684D-0401-5CB5E1332035}"/>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5" name="Straight Connector 24">
                <a:extLst>
                  <a:ext uri="{FF2B5EF4-FFF2-40B4-BE49-F238E27FC236}">
                    <a16:creationId xmlns:a16="http://schemas.microsoft.com/office/drawing/2014/main" id="{A4D317A9-336B-01DE-5DDE-63C1F4A971C0}"/>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grpSp>
        <p:nvGrpSpPr>
          <p:cNvPr id="31" name="Group 30">
            <a:extLst>
              <a:ext uri="{FF2B5EF4-FFF2-40B4-BE49-F238E27FC236}">
                <a16:creationId xmlns:a16="http://schemas.microsoft.com/office/drawing/2014/main" id="{F2683EE4-CEBE-0E9D-6B37-2A945E7CC13E}"/>
              </a:ext>
            </a:extLst>
          </p:cNvPr>
          <p:cNvGrpSpPr/>
          <p:nvPr/>
        </p:nvGrpSpPr>
        <p:grpSpPr>
          <a:xfrm>
            <a:off x="282427" y="956727"/>
            <a:ext cx="2762783" cy="3138620"/>
            <a:chOff x="282427" y="956727"/>
            <a:chExt cx="2762783" cy="3138620"/>
          </a:xfrm>
        </p:grpSpPr>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grpSp>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2858669" y="4617871"/>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2677919" y="4864052"/>
            <a:ext cx="2273748" cy="1635814"/>
            <a:chOff x="4426713" y="4886499"/>
            <a:chExt cx="2273748" cy="1635814"/>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145789" cy="1590683"/>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26713" y="6184807"/>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267878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a:grpSpLocks noChangeAspect="1"/>
          </p:cNvGrpSpPr>
          <p:nvPr/>
        </p:nvGrpSpPr>
        <p:grpSpPr>
          <a:xfrm>
            <a:off x="265404" y="5072778"/>
            <a:ext cx="2286000" cy="1531389"/>
            <a:chOff x="323494" y="4891773"/>
            <a:chExt cx="2729960"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24230"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23494" y="5356465"/>
              <a:ext cx="319800" cy="607276"/>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
        <p:nvSpPr>
          <p:cNvPr id="6" name="Google Shape;527;p4">
            <a:extLst>
              <a:ext uri="{FF2B5EF4-FFF2-40B4-BE49-F238E27FC236}">
                <a16:creationId xmlns:a16="http://schemas.microsoft.com/office/drawing/2014/main" id="{66CA8C92-AA65-BA29-06D8-22CFDCADEE54}"/>
              </a:ext>
            </a:extLst>
          </p:cNvPr>
          <p:cNvSpPr/>
          <p:nvPr/>
        </p:nvSpPr>
        <p:spPr>
          <a:xfrm>
            <a:off x="4948642" y="4621078"/>
            <a:ext cx="2701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AFC28521-82B0-9B88-5819-96B5A311CC69}"/>
              </a:ext>
            </a:extLst>
          </p:cNvPr>
          <p:cNvSpPr txBox="1"/>
          <p:nvPr/>
        </p:nvSpPr>
        <p:spPr>
          <a:xfrm>
            <a:off x="5132841" y="4620065"/>
            <a:ext cx="251291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 name="Group 12">
            <a:extLst>
              <a:ext uri="{FF2B5EF4-FFF2-40B4-BE49-F238E27FC236}">
                <a16:creationId xmlns:a16="http://schemas.microsoft.com/office/drawing/2014/main" id="{3641A656-C15E-0DE3-5BE7-AA3405F14781}"/>
              </a:ext>
            </a:extLst>
          </p:cNvPr>
          <p:cNvGrpSpPr/>
          <p:nvPr/>
        </p:nvGrpSpPr>
        <p:grpSpPr>
          <a:xfrm>
            <a:off x="5075308" y="4942421"/>
            <a:ext cx="2627985" cy="1515964"/>
            <a:chOff x="174570" y="831171"/>
            <a:chExt cx="3308855" cy="1857805"/>
          </a:xfrm>
        </p:grpSpPr>
        <p:sp>
          <p:nvSpPr>
            <p:cNvPr id="17" name="TextBox 16">
              <a:extLst>
                <a:ext uri="{FF2B5EF4-FFF2-40B4-BE49-F238E27FC236}">
                  <a16:creationId xmlns:a16="http://schemas.microsoft.com/office/drawing/2014/main" id="{60A24740-F6C2-D3B7-6527-86D505168712}"/>
                </a:ext>
              </a:extLst>
            </p:cNvPr>
            <p:cNvSpPr txBox="1"/>
            <p:nvPr/>
          </p:nvSpPr>
          <p:spPr>
            <a:xfrm>
              <a:off x="786275" y="2357975"/>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9669675-F2AF-BA6A-0DC4-67E77E0D11FD}"/>
                </a:ext>
              </a:extLst>
            </p:cNvPr>
            <p:cNvSpPr txBox="1"/>
            <p:nvPr/>
          </p:nvSpPr>
          <p:spPr>
            <a:xfrm>
              <a:off x="360043" y="1037953"/>
              <a:ext cx="482781" cy="328446"/>
            </a:xfrm>
            <a:prstGeom prst="rect">
              <a:avLst/>
            </a:prstGeom>
            <a:noFill/>
          </p:spPr>
          <p:txBody>
            <a:bodyPr wrap="none" rtlCol="0">
              <a:spAutoFit/>
            </a:bodyPr>
            <a:lstStyle/>
            <a:p>
              <a:r>
                <a:rPr lang="en-US" sz="700" dirty="0"/>
                <a:t>9000</a:t>
              </a:r>
            </a:p>
          </p:txBody>
        </p:sp>
        <p:sp>
          <p:nvSpPr>
            <p:cNvPr id="20" name="TextBox 19">
              <a:extLst>
                <a:ext uri="{FF2B5EF4-FFF2-40B4-BE49-F238E27FC236}">
                  <a16:creationId xmlns:a16="http://schemas.microsoft.com/office/drawing/2014/main" id="{B3E3D945-3464-1006-CBB1-74816D6FCB59}"/>
                </a:ext>
              </a:extLst>
            </p:cNvPr>
            <p:cNvSpPr txBox="1"/>
            <p:nvPr/>
          </p:nvSpPr>
          <p:spPr>
            <a:xfrm>
              <a:off x="360043" y="1416587"/>
              <a:ext cx="482781" cy="328446"/>
            </a:xfrm>
            <a:prstGeom prst="rect">
              <a:avLst/>
            </a:prstGeom>
            <a:noFill/>
          </p:spPr>
          <p:txBody>
            <a:bodyPr wrap="none" rtlCol="0">
              <a:spAutoFit/>
            </a:bodyPr>
            <a:lstStyle/>
            <a:p>
              <a:r>
                <a:rPr lang="en-US" sz="700" dirty="0"/>
                <a:t>6000</a:t>
              </a:r>
            </a:p>
          </p:txBody>
        </p:sp>
        <p:sp>
          <p:nvSpPr>
            <p:cNvPr id="21" name="TextBox 20">
              <a:extLst>
                <a:ext uri="{FF2B5EF4-FFF2-40B4-BE49-F238E27FC236}">
                  <a16:creationId xmlns:a16="http://schemas.microsoft.com/office/drawing/2014/main" id="{4C35C111-780B-A4E8-AF9A-887C3AC58D4D}"/>
                </a:ext>
              </a:extLst>
            </p:cNvPr>
            <p:cNvSpPr txBox="1"/>
            <p:nvPr/>
          </p:nvSpPr>
          <p:spPr>
            <a:xfrm>
              <a:off x="360043" y="1795043"/>
              <a:ext cx="482781" cy="328446"/>
            </a:xfrm>
            <a:prstGeom prst="rect">
              <a:avLst/>
            </a:prstGeom>
            <a:noFill/>
          </p:spPr>
          <p:txBody>
            <a:bodyPr wrap="none" rtlCol="0">
              <a:spAutoFit/>
            </a:bodyPr>
            <a:lstStyle/>
            <a:p>
              <a:r>
                <a:rPr lang="en-US" sz="700" dirty="0"/>
                <a:t>3000</a:t>
              </a:r>
            </a:p>
          </p:txBody>
        </p:sp>
        <p:sp>
          <p:nvSpPr>
            <p:cNvPr id="22" name="TextBox 21">
              <a:extLst>
                <a:ext uri="{FF2B5EF4-FFF2-40B4-BE49-F238E27FC236}">
                  <a16:creationId xmlns:a16="http://schemas.microsoft.com/office/drawing/2014/main" id="{1801823D-F6F2-0EC3-EA02-BE5D2DA6134D}"/>
                </a:ext>
              </a:extLst>
            </p:cNvPr>
            <p:cNvSpPr txBox="1"/>
            <p:nvPr/>
          </p:nvSpPr>
          <p:spPr>
            <a:xfrm>
              <a:off x="552403" y="2181571"/>
              <a:ext cx="295079" cy="328446"/>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6A8E883F-459F-208A-4C87-551A2EE2BD90}"/>
                </a:ext>
              </a:extLst>
            </p:cNvPr>
            <p:cNvSpPr txBox="1"/>
            <p:nvPr/>
          </p:nvSpPr>
          <p:spPr>
            <a:xfrm rot="16200000">
              <a:off x="-389116" y="1501204"/>
              <a:ext cx="1379258" cy="251886"/>
            </a:xfrm>
            <a:prstGeom prst="rect">
              <a:avLst/>
            </a:prstGeom>
            <a:noFill/>
          </p:spPr>
          <p:txBody>
            <a:bodyPr wrap="square" rtlCol="0">
              <a:spAutoFit/>
            </a:bodyPr>
            <a:lstStyle/>
            <a:p>
              <a:r>
                <a:rPr lang="en-US" sz="700" dirty="0"/>
                <a:t>Number of interactions</a:t>
              </a:r>
            </a:p>
          </p:txBody>
        </p:sp>
        <p:pic>
          <p:nvPicPr>
            <p:cNvPr id="24" name="Picture 23" descr="A comparison of a graph&#10;&#10;Description automatically generated with medium confidence">
              <a:extLst>
                <a:ext uri="{FF2B5EF4-FFF2-40B4-BE49-F238E27FC236}">
                  <a16:creationId xmlns:a16="http://schemas.microsoft.com/office/drawing/2014/main" id="{8D36C8F2-C0DB-0BDD-0683-879ABC678663}"/>
                </a:ext>
              </a:extLst>
            </p:cNvPr>
            <p:cNvPicPr>
              <a:picLocks noChangeAspect="1"/>
            </p:cNvPicPr>
            <p:nvPr/>
          </p:nvPicPr>
          <p:blipFill>
            <a:blip r:embed="rId12"/>
            <a:srcRect l="5034" t="8895" r="57002" b="6644"/>
            <a:stretch/>
          </p:blipFill>
          <p:spPr>
            <a:xfrm>
              <a:off x="742144" y="831171"/>
              <a:ext cx="969879" cy="1544628"/>
            </a:xfrm>
            <a:prstGeom prst="rect">
              <a:avLst/>
            </a:prstGeom>
          </p:spPr>
        </p:pic>
        <p:grpSp>
          <p:nvGrpSpPr>
            <p:cNvPr id="25" name="Group 24">
              <a:extLst>
                <a:ext uri="{FF2B5EF4-FFF2-40B4-BE49-F238E27FC236}">
                  <a16:creationId xmlns:a16="http://schemas.microsoft.com/office/drawing/2014/main" id="{EB2D1FF6-14D5-9FC9-DC7E-12E226547D91}"/>
                </a:ext>
              </a:extLst>
            </p:cNvPr>
            <p:cNvGrpSpPr/>
            <p:nvPr/>
          </p:nvGrpSpPr>
          <p:grpSpPr>
            <a:xfrm>
              <a:off x="1744362" y="853041"/>
              <a:ext cx="1739063" cy="1835935"/>
              <a:chOff x="1677687" y="853041"/>
              <a:chExt cx="1739063" cy="1835935"/>
            </a:xfrm>
          </p:grpSpPr>
          <p:sp>
            <p:nvSpPr>
              <p:cNvPr id="26" name="TextBox 25">
                <a:extLst>
                  <a:ext uri="{FF2B5EF4-FFF2-40B4-BE49-F238E27FC236}">
                    <a16:creationId xmlns:a16="http://schemas.microsoft.com/office/drawing/2014/main" id="{DF924621-A2DE-0C5E-595F-4F888D1B50C3}"/>
                  </a:ext>
                </a:extLst>
              </p:cNvPr>
              <p:cNvSpPr txBox="1"/>
              <p:nvPr/>
            </p:nvSpPr>
            <p:spPr>
              <a:xfrm>
                <a:off x="2192268" y="2360530"/>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A4F37E00-5D5A-D6DE-1865-DF377817BDC1}"/>
                  </a:ext>
                </a:extLst>
              </p:cNvPr>
              <p:cNvSpPr txBox="1"/>
              <p:nvPr/>
            </p:nvSpPr>
            <p:spPr>
              <a:xfrm>
                <a:off x="1856516" y="976409"/>
                <a:ext cx="389938" cy="328446"/>
              </a:xfrm>
              <a:prstGeom prst="rect">
                <a:avLst/>
              </a:prstGeom>
              <a:noFill/>
            </p:spPr>
            <p:txBody>
              <a:bodyPr wrap="none" rtlCol="0">
                <a:spAutoFit/>
              </a:bodyPr>
              <a:lstStyle/>
              <a:p>
                <a:r>
                  <a:rPr lang="en-US" sz="700" dirty="0"/>
                  <a:t>1.5</a:t>
                </a:r>
              </a:p>
            </p:txBody>
          </p:sp>
          <p:sp>
            <p:nvSpPr>
              <p:cNvPr id="28" name="TextBox 27">
                <a:extLst>
                  <a:ext uri="{FF2B5EF4-FFF2-40B4-BE49-F238E27FC236}">
                    <a16:creationId xmlns:a16="http://schemas.microsoft.com/office/drawing/2014/main" id="{AEF4A978-0263-A754-47F6-C45C7296AC11}"/>
                  </a:ext>
                </a:extLst>
              </p:cNvPr>
              <p:cNvSpPr txBox="1"/>
              <p:nvPr/>
            </p:nvSpPr>
            <p:spPr>
              <a:xfrm>
                <a:off x="1871895" y="1381490"/>
                <a:ext cx="389938" cy="328446"/>
              </a:xfrm>
              <a:prstGeom prst="rect">
                <a:avLst/>
              </a:prstGeom>
              <a:noFill/>
            </p:spPr>
            <p:txBody>
              <a:bodyPr wrap="none" rtlCol="0">
                <a:spAutoFit/>
              </a:bodyPr>
              <a:lstStyle/>
              <a:p>
                <a:r>
                  <a:rPr lang="en-US" sz="700" dirty="0"/>
                  <a:t>1.0</a:t>
                </a:r>
              </a:p>
            </p:txBody>
          </p:sp>
          <p:sp>
            <p:nvSpPr>
              <p:cNvPr id="29" name="TextBox 28">
                <a:extLst>
                  <a:ext uri="{FF2B5EF4-FFF2-40B4-BE49-F238E27FC236}">
                    <a16:creationId xmlns:a16="http://schemas.microsoft.com/office/drawing/2014/main" id="{84447550-8203-38FF-C602-B17D04FFB986}"/>
                  </a:ext>
                </a:extLst>
              </p:cNvPr>
              <p:cNvSpPr txBox="1"/>
              <p:nvPr/>
            </p:nvSpPr>
            <p:spPr>
              <a:xfrm>
                <a:off x="1871895" y="1786330"/>
                <a:ext cx="389938" cy="328446"/>
              </a:xfrm>
              <a:prstGeom prst="rect">
                <a:avLst/>
              </a:prstGeom>
              <a:noFill/>
            </p:spPr>
            <p:txBody>
              <a:bodyPr wrap="none" rtlCol="0">
                <a:spAutoFit/>
              </a:bodyPr>
              <a:lstStyle/>
              <a:p>
                <a:r>
                  <a:rPr lang="en-US" sz="700" dirty="0"/>
                  <a:t>0.5</a:t>
                </a:r>
              </a:p>
            </p:txBody>
          </p:sp>
          <p:sp>
            <p:nvSpPr>
              <p:cNvPr id="30" name="TextBox 29">
                <a:extLst>
                  <a:ext uri="{FF2B5EF4-FFF2-40B4-BE49-F238E27FC236}">
                    <a16:creationId xmlns:a16="http://schemas.microsoft.com/office/drawing/2014/main" id="{0484844C-3030-EF35-7C13-AC38BC8721F9}"/>
                  </a:ext>
                </a:extLst>
              </p:cNvPr>
              <p:cNvSpPr txBox="1"/>
              <p:nvPr/>
            </p:nvSpPr>
            <p:spPr>
              <a:xfrm>
                <a:off x="1935673" y="2193764"/>
                <a:ext cx="344967" cy="245166"/>
              </a:xfrm>
              <a:prstGeom prst="rect">
                <a:avLst/>
              </a:prstGeom>
              <a:noFill/>
            </p:spPr>
            <p:txBody>
              <a:bodyPr wrap="square" rtlCol="0">
                <a:spAutoFit/>
              </a:bodyPr>
              <a:lstStyle/>
              <a:p>
                <a:r>
                  <a:rPr lang="en-US" sz="700" dirty="0"/>
                  <a:t>0</a:t>
                </a:r>
              </a:p>
            </p:txBody>
          </p:sp>
          <p:sp>
            <p:nvSpPr>
              <p:cNvPr id="31" name="TextBox 30">
                <a:extLst>
                  <a:ext uri="{FF2B5EF4-FFF2-40B4-BE49-F238E27FC236}">
                    <a16:creationId xmlns:a16="http://schemas.microsoft.com/office/drawing/2014/main" id="{F6FB4200-65B4-EA8E-6791-9D4DD44BF6C4}"/>
                  </a:ext>
                </a:extLst>
              </p:cNvPr>
              <p:cNvSpPr txBox="1"/>
              <p:nvPr/>
            </p:nvSpPr>
            <p:spPr>
              <a:xfrm rot="16200000">
                <a:off x="1161026" y="1399199"/>
                <a:ext cx="1285207" cy="251886"/>
              </a:xfrm>
              <a:prstGeom prst="rect">
                <a:avLst/>
              </a:prstGeom>
              <a:noFill/>
            </p:spPr>
            <p:txBody>
              <a:bodyPr wrap="square" rtlCol="0">
                <a:spAutoFit/>
              </a:bodyPr>
              <a:lstStyle/>
              <a:p>
                <a:r>
                  <a:rPr lang="en-US" sz="700" dirty="0"/>
                  <a:t>Interaction strength</a:t>
                </a:r>
              </a:p>
            </p:txBody>
          </p:sp>
          <p:pic>
            <p:nvPicPr>
              <p:cNvPr id="32" name="Picture 31" descr="A comparison of a graph&#10;&#10;Description automatically generated with medium confidence">
                <a:extLst>
                  <a:ext uri="{FF2B5EF4-FFF2-40B4-BE49-F238E27FC236}">
                    <a16:creationId xmlns:a16="http://schemas.microsoft.com/office/drawing/2014/main" id="{45CF07F4-584D-4D63-21D9-0A6EA0A5886A}"/>
                  </a:ext>
                </a:extLst>
              </p:cNvPr>
              <p:cNvPicPr>
                <a:picLocks noChangeAspect="1"/>
              </p:cNvPicPr>
              <p:nvPr/>
            </p:nvPicPr>
            <p:blipFill>
              <a:blip r:embed="rId12"/>
              <a:srcRect l="46242" t="9202" r="15794" b="7030"/>
              <a:stretch/>
            </p:blipFill>
            <p:spPr>
              <a:xfrm>
                <a:off x="2142899" y="853041"/>
                <a:ext cx="965676" cy="1531958"/>
              </a:xfrm>
              <a:prstGeom prst="rect">
                <a:avLst/>
              </a:prstGeom>
            </p:spPr>
          </p:pic>
        </p:grpSp>
      </p:grpSp>
      <p:grpSp>
        <p:nvGrpSpPr>
          <p:cNvPr id="715" name="Group 714">
            <a:extLst>
              <a:ext uri="{FF2B5EF4-FFF2-40B4-BE49-F238E27FC236}">
                <a16:creationId xmlns:a16="http://schemas.microsoft.com/office/drawing/2014/main" id="{14FF2DA0-B4EB-5473-58CA-DAA3D135DFBE}"/>
              </a:ext>
            </a:extLst>
          </p:cNvPr>
          <p:cNvGrpSpPr/>
          <p:nvPr/>
        </p:nvGrpSpPr>
        <p:grpSpPr>
          <a:xfrm>
            <a:off x="191006" y="6875519"/>
            <a:ext cx="7363934" cy="2573238"/>
            <a:chOff x="121638" y="10099207"/>
            <a:chExt cx="7363934" cy="2573238"/>
          </a:xfrm>
        </p:grpSpPr>
        <p:sp>
          <p:nvSpPr>
            <p:cNvPr id="9" name="Google Shape;528;p4">
              <a:extLst>
                <a:ext uri="{FF2B5EF4-FFF2-40B4-BE49-F238E27FC236}">
                  <a16:creationId xmlns:a16="http://schemas.microsoft.com/office/drawing/2014/main" id="{0B1A1D73-10AF-4399-884C-6AF42622D284}"/>
                </a:ext>
              </a:extLst>
            </p:cNvPr>
            <p:cNvSpPr/>
            <p:nvPr/>
          </p:nvSpPr>
          <p:spPr>
            <a:xfrm>
              <a:off x="121638" y="1009920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535;p4">
              <a:extLst>
                <a:ext uri="{FF2B5EF4-FFF2-40B4-BE49-F238E27FC236}">
                  <a16:creationId xmlns:a16="http://schemas.microsoft.com/office/drawing/2014/main" id="{BD939BC3-493F-1524-991C-F04477904375}"/>
                </a:ext>
              </a:extLst>
            </p:cNvPr>
            <p:cNvSpPr txBox="1"/>
            <p:nvPr/>
          </p:nvSpPr>
          <p:spPr>
            <a:xfrm>
              <a:off x="435951" y="10099207"/>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 name="Group 10">
              <a:extLst>
                <a:ext uri="{FF2B5EF4-FFF2-40B4-BE49-F238E27FC236}">
                  <a16:creationId xmlns:a16="http://schemas.microsoft.com/office/drawing/2014/main" id="{B6511A4A-B511-08D2-8600-E005B08B15D2}"/>
                </a:ext>
              </a:extLst>
            </p:cNvPr>
            <p:cNvGrpSpPr>
              <a:grpSpLocks noChangeAspect="1"/>
            </p:cNvGrpSpPr>
            <p:nvPr/>
          </p:nvGrpSpPr>
          <p:grpSpPr>
            <a:xfrm>
              <a:off x="6450845" y="10887834"/>
              <a:ext cx="1034727" cy="1239379"/>
              <a:chOff x="6403953" y="3139292"/>
              <a:chExt cx="1425508" cy="1797869"/>
            </a:xfrm>
          </p:grpSpPr>
          <p:sp>
            <p:nvSpPr>
              <p:cNvPr id="709" name="TextBox 708">
                <a:extLst>
                  <a:ext uri="{FF2B5EF4-FFF2-40B4-BE49-F238E27FC236}">
                    <a16:creationId xmlns:a16="http://schemas.microsoft.com/office/drawing/2014/main" id="{4ECA6715-8A8F-27CC-D486-2F9CC3A048B9}"/>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710" name="TextBox 709">
                <a:extLst>
                  <a:ext uri="{FF2B5EF4-FFF2-40B4-BE49-F238E27FC236}">
                    <a16:creationId xmlns:a16="http://schemas.microsoft.com/office/drawing/2014/main" id="{8F0F60A8-877D-2B96-D82C-C47DB99CD7A0}"/>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12" name="Picture 711" descr="A colorful squares and numbers&#10;&#10;Description automatically generated">
                <a:extLst>
                  <a:ext uri="{FF2B5EF4-FFF2-40B4-BE49-F238E27FC236}">
                    <a16:creationId xmlns:a16="http://schemas.microsoft.com/office/drawing/2014/main" id="{5C07DA48-C224-D5A2-8D74-A33AFBBEC30F}"/>
                  </a:ext>
                </a:extLst>
              </p:cNvPr>
              <p:cNvPicPr>
                <a:picLocks noChangeAspect="1"/>
              </p:cNvPicPr>
              <p:nvPr/>
            </p:nvPicPr>
            <p:blipFill rotWithShape="1">
              <a:blip r:embed="rId13"/>
              <a:srcRect l="95882"/>
              <a:stretch/>
            </p:blipFill>
            <p:spPr>
              <a:xfrm>
                <a:off x="6739110" y="3223704"/>
                <a:ext cx="320040" cy="1713457"/>
              </a:xfrm>
              <a:prstGeom prst="rect">
                <a:avLst/>
              </a:prstGeom>
            </p:spPr>
          </p:pic>
          <p:pic>
            <p:nvPicPr>
              <p:cNvPr id="713" name="Picture 712" descr="A colorful squares and numbers&#10;&#10;Description automatically generated">
                <a:extLst>
                  <a:ext uri="{FF2B5EF4-FFF2-40B4-BE49-F238E27FC236}">
                    <a16:creationId xmlns:a16="http://schemas.microsoft.com/office/drawing/2014/main" id="{239D8F4E-6192-E404-D77F-70096DB57CCA}"/>
                  </a:ext>
                </a:extLst>
              </p:cNvPr>
              <p:cNvPicPr>
                <a:picLocks noChangeAspect="1"/>
              </p:cNvPicPr>
              <p:nvPr/>
            </p:nvPicPr>
            <p:blipFill rotWithShape="1">
              <a:blip r:embed="rId14"/>
              <a:srcRect l="95624"/>
              <a:stretch/>
            </p:blipFill>
            <p:spPr>
              <a:xfrm>
                <a:off x="7489376" y="3211028"/>
                <a:ext cx="340085" cy="1723269"/>
              </a:xfrm>
              <a:prstGeom prst="rect">
                <a:avLst/>
              </a:prstGeom>
            </p:spPr>
          </p:pic>
        </p:grpSp>
        <p:grpSp>
          <p:nvGrpSpPr>
            <p:cNvPr id="12" name="Group 11">
              <a:extLst>
                <a:ext uri="{FF2B5EF4-FFF2-40B4-BE49-F238E27FC236}">
                  <a16:creationId xmlns:a16="http://schemas.microsoft.com/office/drawing/2014/main" id="{3DBE725E-ADED-8A00-7DAF-0B57C4C289E2}"/>
                </a:ext>
              </a:extLst>
            </p:cNvPr>
            <p:cNvGrpSpPr/>
            <p:nvPr/>
          </p:nvGrpSpPr>
          <p:grpSpPr>
            <a:xfrm>
              <a:off x="259367" y="10412140"/>
              <a:ext cx="6150724" cy="2013167"/>
              <a:chOff x="-15820" y="2899384"/>
              <a:chExt cx="6150724" cy="2013167"/>
            </a:xfrm>
          </p:grpSpPr>
          <p:sp>
            <p:nvSpPr>
              <p:cNvPr id="33" name="TextBox 32">
                <a:extLst>
                  <a:ext uri="{FF2B5EF4-FFF2-40B4-BE49-F238E27FC236}">
                    <a16:creationId xmlns:a16="http://schemas.microsoft.com/office/drawing/2014/main" id="{25ADD2D2-015D-537A-C59E-18A034EF7551}"/>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34" name="TextBox 33">
                <a:extLst>
                  <a:ext uri="{FF2B5EF4-FFF2-40B4-BE49-F238E27FC236}">
                    <a16:creationId xmlns:a16="http://schemas.microsoft.com/office/drawing/2014/main" id="{617CEA64-6AB9-B470-B390-E5A1E693B692}"/>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35" name="TextBox 34">
                <a:extLst>
                  <a:ext uri="{FF2B5EF4-FFF2-40B4-BE49-F238E27FC236}">
                    <a16:creationId xmlns:a16="http://schemas.microsoft.com/office/drawing/2014/main" id="{C649662A-98FB-EED4-280F-C5FF68E6001F}"/>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36" name="TextBox 35">
                <a:extLst>
                  <a:ext uri="{FF2B5EF4-FFF2-40B4-BE49-F238E27FC236}">
                    <a16:creationId xmlns:a16="http://schemas.microsoft.com/office/drawing/2014/main" id="{B646AEBD-7A08-8DF9-811F-353B2AA8A4A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37" name="Group 36">
                <a:extLst>
                  <a:ext uri="{FF2B5EF4-FFF2-40B4-BE49-F238E27FC236}">
                    <a16:creationId xmlns:a16="http://schemas.microsoft.com/office/drawing/2014/main" id="{E1DA22A5-0B80-18DE-34C6-017BD964230E}"/>
                  </a:ext>
                </a:extLst>
              </p:cNvPr>
              <p:cNvGrpSpPr/>
              <p:nvPr/>
            </p:nvGrpSpPr>
            <p:grpSpPr>
              <a:xfrm>
                <a:off x="5289801" y="3200653"/>
                <a:ext cx="845103" cy="879147"/>
                <a:chOff x="5289801" y="3200653"/>
                <a:chExt cx="845103" cy="879147"/>
              </a:xfrm>
            </p:grpSpPr>
            <p:sp>
              <p:nvSpPr>
                <p:cNvPr id="62" name="TextBox 61">
                  <a:extLst>
                    <a:ext uri="{FF2B5EF4-FFF2-40B4-BE49-F238E27FC236}">
                      <a16:creationId xmlns:a16="http://schemas.microsoft.com/office/drawing/2014/main" id="{C6B80D9F-B2EA-B11E-EED0-8EAAADC2A231}"/>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63" name="TextBox 62">
                  <a:extLst>
                    <a:ext uri="{FF2B5EF4-FFF2-40B4-BE49-F238E27FC236}">
                      <a16:creationId xmlns:a16="http://schemas.microsoft.com/office/drawing/2014/main" id="{3B05E35D-8715-B071-6A8D-C11E4D76411D}"/>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04" name="TextBox 703">
                  <a:extLst>
                    <a:ext uri="{FF2B5EF4-FFF2-40B4-BE49-F238E27FC236}">
                      <a16:creationId xmlns:a16="http://schemas.microsoft.com/office/drawing/2014/main" id="{DF479671-5BD4-B5F5-73D3-C455C4DFEEED}"/>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05" name="TextBox 704">
                  <a:extLst>
                    <a:ext uri="{FF2B5EF4-FFF2-40B4-BE49-F238E27FC236}">
                      <a16:creationId xmlns:a16="http://schemas.microsoft.com/office/drawing/2014/main" id="{AB7B9252-A54F-D414-F89E-24F9B364E93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06" name="TextBox 705">
                  <a:extLst>
                    <a:ext uri="{FF2B5EF4-FFF2-40B4-BE49-F238E27FC236}">
                      <a16:creationId xmlns:a16="http://schemas.microsoft.com/office/drawing/2014/main" id="{9B314AAA-6C3E-866E-4EB9-FFB3B4647C6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07" name="TextBox 706">
                  <a:extLst>
                    <a:ext uri="{FF2B5EF4-FFF2-40B4-BE49-F238E27FC236}">
                      <a16:creationId xmlns:a16="http://schemas.microsoft.com/office/drawing/2014/main" id="{675A272D-F4BF-81BF-3E9F-6B61D54268D2}"/>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08" name="TextBox 707">
                  <a:extLst>
                    <a:ext uri="{FF2B5EF4-FFF2-40B4-BE49-F238E27FC236}">
                      <a16:creationId xmlns:a16="http://schemas.microsoft.com/office/drawing/2014/main" id="{4A85ACC4-76A7-8DB2-7523-CDD59746D227}"/>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38" name="Group 37">
                <a:extLst>
                  <a:ext uri="{FF2B5EF4-FFF2-40B4-BE49-F238E27FC236}">
                    <a16:creationId xmlns:a16="http://schemas.microsoft.com/office/drawing/2014/main" id="{C2499242-D837-BED0-437C-0CCF90401EF2}"/>
                  </a:ext>
                </a:extLst>
              </p:cNvPr>
              <p:cNvGrpSpPr/>
              <p:nvPr/>
            </p:nvGrpSpPr>
            <p:grpSpPr>
              <a:xfrm>
                <a:off x="5286447" y="4033404"/>
                <a:ext cx="845103" cy="879147"/>
                <a:chOff x="5289801" y="3200653"/>
                <a:chExt cx="845103" cy="879147"/>
              </a:xfrm>
            </p:grpSpPr>
            <p:sp>
              <p:nvSpPr>
                <p:cNvPr id="39" name="TextBox 38">
                  <a:extLst>
                    <a:ext uri="{FF2B5EF4-FFF2-40B4-BE49-F238E27FC236}">
                      <a16:creationId xmlns:a16="http://schemas.microsoft.com/office/drawing/2014/main" id="{54E56284-E4C1-C533-BA8C-DEC0E7BE742C}"/>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40" name="TextBox 39">
                  <a:extLst>
                    <a:ext uri="{FF2B5EF4-FFF2-40B4-BE49-F238E27FC236}">
                      <a16:creationId xmlns:a16="http://schemas.microsoft.com/office/drawing/2014/main" id="{53F85BC5-8620-EF12-B651-CD5828DC5442}"/>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41" name="TextBox 40">
                  <a:extLst>
                    <a:ext uri="{FF2B5EF4-FFF2-40B4-BE49-F238E27FC236}">
                      <a16:creationId xmlns:a16="http://schemas.microsoft.com/office/drawing/2014/main" id="{9F5777DF-0061-573D-DFB6-5D9EEC9A4F8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8" name="TextBox 57">
                  <a:extLst>
                    <a:ext uri="{FF2B5EF4-FFF2-40B4-BE49-F238E27FC236}">
                      <a16:creationId xmlns:a16="http://schemas.microsoft.com/office/drawing/2014/main" id="{C7CCABFA-6F15-EA86-AB83-0E0A438C78E8}"/>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9" name="TextBox 58">
                  <a:extLst>
                    <a:ext uri="{FF2B5EF4-FFF2-40B4-BE49-F238E27FC236}">
                      <a16:creationId xmlns:a16="http://schemas.microsoft.com/office/drawing/2014/main" id="{219C4558-171B-E284-0485-F2B77CC7C950}"/>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60" name="TextBox 59">
                  <a:extLst>
                    <a:ext uri="{FF2B5EF4-FFF2-40B4-BE49-F238E27FC236}">
                      <a16:creationId xmlns:a16="http://schemas.microsoft.com/office/drawing/2014/main" id="{6841C412-3D15-9FCF-6B8B-2F31FF8F1F0D}"/>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61" name="TextBox 60">
                  <a:extLst>
                    <a:ext uri="{FF2B5EF4-FFF2-40B4-BE49-F238E27FC236}">
                      <a16:creationId xmlns:a16="http://schemas.microsoft.com/office/drawing/2014/main" id="{FE4275C3-2EDE-6548-2223-7F15EA4CC84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pic>
          <p:nvPicPr>
            <p:cNvPr id="14" name="Picture 13" descr="A colorful squares on a white surface&#10;&#10;Description automatically generated">
              <a:extLst>
                <a:ext uri="{FF2B5EF4-FFF2-40B4-BE49-F238E27FC236}">
                  <a16:creationId xmlns:a16="http://schemas.microsoft.com/office/drawing/2014/main" id="{D746400B-8A96-7F13-99B6-C576A324E565}"/>
                </a:ext>
              </a:extLst>
            </p:cNvPr>
            <p:cNvPicPr>
              <a:picLocks noChangeAspect="1"/>
            </p:cNvPicPr>
            <p:nvPr/>
          </p:nvPicPr>
          <p:blipFill>
            <a:blip r:embed="rId15"/>
            <a:srcRect t="27853" r="20246" b="-400"/>
            <a:stretch/>
          </p:blipFill>
          <p:spPr>
            <a:xfrm>
              <a:off x="548772" y="11581981"/>
              <a:ext cx="5088946" cy="1090464"/>
            </a:xfrm>
            <a:prstGeom prst="rect">
              <a:avLst/>
            </a:prstGeom>
          </p:spPr>
        </p:pic>
        <p:pic>
          <p:nvPicPr>
            <p:cNvPr id="15" name="Picture 14" descr="A grid of squares with different colored squares&#10;&#10;Description automatically generated">
              <a:extLst>
                <a:ext uri="{FF2B5EF4-FFF2-40B4-BE49-F238E27FC236}">
                  <a16:creationId xmlns:a16="http://schemas.microsoft.com/office/drawing/2014/main" id="{CB89946D-D948-5B41-B751-8BEC7EF1CE8F}"/>
                </a:ext>
              </a:extLst>
            </p:cNvPr>
            <p:cNvPicPr>
              <a:picLocks noChangeAspect="1"/>
            </p:cNvPicPr>
            <p:nvPr/>
          </p:nvPicPr>
          <p:blipFill>
            <a:blip r:embed="rId16"/>
            <a:srcRect t="27981" r="18542" b="17587"/>
            <a:stretch/>
          </p:blipFill>
          <p:spPr>
            <a:xfrm>
              <a:off x="539722" y="10759573"/>
              <a:ext cx="5088946" cy="781560"/>
            </a:xfrm>
            <a:prstGeom prst="rect">
              <a:avLst/>
            </a:prstGeom>
          </p:spPr>
        </p:pic>
        <p:pic>
          <p:nvPicPr>
            <p:cNvPr id="16" name="Picture 15" descr="A grid of squares with different colored squares&#10;&#10;Description automatically generated">
              <a:extLst>
                <a:ext uri="{FF2B5EF4-FFF2-40B4-BE49-F238E27FC236}">
                  <a16:creationId xmlns:a16="http://schemas.microsoft.com/office/drawing/2014/main" id="{8F70527A-2F88-6292-72EB-B8E8A66F782C}"/>
                </a:ext>
              </a:extLst>
            </p:cNvPr>
            <p:cNvPicPr>
              <a:picLocks noChangeAspect="1"/>
            </p:cNvPicPr>
            <p:nvPr/>
          </p:nvPicPr>
          <p:blipFill>
            <a:blip r:embed="rId16"/>
            <a:srcRect t="2956" r="18542" b="88312"/>
            <a:stretch/>
          </p:blipFill>
          <p:spPr>
            <a:xfrm>
              <a:off x="539722" y="10639091"/>
              <a:ext cx="5088946" cy="12537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162413</TotalTime>
  <Words>4349</Words>
  <Application>Microsoft Macintosh PowerPoint</Application>
  <PresentationFormat>Custom</PresentationFormat>
  <Paragraphs>1790</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1850</cp:revision>
  <dcterms:created xsi:type="dcterms:W3CDTF">2023-07-06T16:51:39Z</dcterms:created>
  <dcterms:modified xsi:type="dcterms:W3CDTF">2025-02-19T12:20:50Z</dcterms:modified>
</cp:coreProperties>
</file>